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88" r:id="rId2"/>
    <p:sldMasterId id="2147483702" r:id="rId3"/>
    <p:sldMasterId id="2147483716" r:id="rId4"/>
    <p:sldMasterId id="2147483730" r:id="rId5"/>
    <p:sldMasterId id="2147483772" r:id="rId6"/>
  </p:sldMasterIdLst>
  <p:notesMasterIdLst>
    <p:notesMasterId r:id="rId30"/>
  </p:notesMasterIdLst>
  <p:sldIdLst>
    <p:sldId id="257" r:id="rId7"/>
    <p:sldId id="259" r:id="rId8"/>
    <p:sldId id="272" r:id="rId9"/>
    <p:sldId id="274" r:id="rId10"/>
    <p:sldId id="276" r:id="rId11"/>
    <p:sldId id="278" r:id="rId12"/>
    <p:sldId id="280" r:id="rId13"/>
    <p:sldId id="258" r:id="rId14"/>
    <p:sldId id="284" r:id="rId15"/>
    <p:sldId id="286" r:id="rId16"/>
    <p:sldId id="288" r:id="rId17"/>
    <p:sldId id="290" r:id="rId18"/>
    <p:sldId id="316" r:id="rId19"/>
    <p:sldId id="318" r:id="rId20"/>
    <p:sldId id="320" r:id="rId21"/>
    <p:sldId id="322" r:id="rId22"/>
    <p:sldId id="292" r:id="rId23"/>
    <p:sldId id="294" r:id="rId24"/>
    <p:sldId id="323" r:id="rId25"/>
    <p:sldId id="324" r:id="rId26"/>
    <p:sldId id="298" r:id="rId27"/>
    <p:sldId id="263" r:id="rId28"/>
    <p:sldId id="26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77" autoAdjust="0"/>
    <p:restoredTop sz="94660"/>
  </p:normalViewPr>
  <p:slideViewPr>
    <p:cSldViewPr>
      <p:cViewPr varScale="1">
        <p:scale>
          <a:sx n="112" d="100"/>
          <a:sy n="112" d="100"/>
        </p:scale>
        <p:origin x="1555"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AB44D9-246E-4D81-B179-2601B643D61E}" type="datetimeFigureOut">
              <a:rPr lang="en-US" smtClean="0"/>
              <a:t>3/27/2017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A211F4-5533-4022-B3EC-B241A27B999C}" type="slidenum">
              <a:rPr lang="en-US" smtClean="0"/>
              <a:t>‹#›</a:t>
            </a:fld>
            <a:endParaRPr lang="en-US"/>
          </a:p>
        </p:txBody>
      </p:sp>
    </p:spTree>
    <p:extLst>
      <p:ext uri="{BB962C8B-B14F-4D97-AF65-F5344CB8AC3E}">
        <p14:creationId xmlns:p14="http://schemas.microsoft.com/office/powerpoint/2010/main" val="1147720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fld id="{AC2CC453-48F8-4A29-AA83-B66104A217DA}" type="slidenum">
              <a:rPr lang="en-US" altLang="en-US" sz="1200">
                <a:solidFill>
                  <a:prstClr val="black"/>
                </a:solidFill>
              </a:rPr>
              <a:pPr/>
              <a:t>13</a:t>
            </a:fld>
            <a:endParaRPr lang="en-US" altLang="en-US" sz="1200">
              <a:solidFill>
                <a:prstClr val="black"/>
              </a:solidFill>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751358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fld id="{8E4F1FAD-3BA5-4063-8875-2EB67ECDF37C}" type="slidenum">
              <a:rPr lang="en-US" altLang="en-US" sz="1200">
                <a:solidFill>
                  <a:prstClr val="black"/>
                </a:solidFill>
              </a:rPr>
              <a:pPr/>
              <a:t>14</a:t>
            </a:fld>
            <a:endParaRPr lang="en-US" altLang="en-US" sz="1200">
              <a:solidFill>
                <a:prstClr val="black"/>
              </a:solidFill>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795231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fld id="{3E32D3AA-2E20-4EDB-B30E-1A733FBBC4A7}" type="slidenum">
              <a:rPr lang="en-US" altLang="en-US" sz="1200">
                <a:solidFill>
                  <a:prstClr val="black"/>
                </a:solidFill>
              </a:rPr>
              <a:pPr/>
              <a:t>15</a:t>
            </a:fld>
            <a:endParaRPr lang="en-US" altLang="en-US" sz="1200">
              <a:solidFill>
                <a:prstClr val="black"/>
              </a:solidFill>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186178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fld id="{FC525A29-5D8D-4C92-9CBE-E5D1195414F6}" type="slidenum">
              <a:rPr lang="en-US" altLang="en-US" sz="1200">
                <a:solidFill>
                  <a:prstClr val="black"/>
                </a:solidFill>
              </a:rPr>
              <a:pPr/>
              <a:t>16</a:t>
            </a:fld>
            <a:endParaRPr lang="en-US" altLang="en-US" sz="1200">
              <a:solidFill>
                <a:prstClr val="black"/>
              </a:solidFill>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947437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422400"/>
            <a:ext cx="9147175"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3"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4"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5"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6"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7"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8"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9"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0"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1"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2"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3"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4"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7"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8"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0"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7"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28"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29"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0"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1"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2"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3"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4"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5"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8"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9"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dirty="0">
                  <a:solidFill>
                    <a:srgbClr val="000000"/>
                  </a:solidFill>
                </a:endParaRPr>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dirty="0">
                  <a:solidFill>
                    <a:srgbClr val="000000"/>
                  </a:solidFill>
                </a:endParaRPr>
              </a:p>
            </p:txBody>
          </p:sp>
        </p:grpSp>
      </p:grpSp>
      <p:sp>
        <p:nvSpPr>
          <p:cNvPr id="169113"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169114"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en-US"/>
              <a:t>Click to edit Master subtitle style</a:t>
            </a:r>
          </a:p>
        </p:txBody>
      </p:sp>
      <p:sp>
        <p:nvSpPr>
          <p:cNvPr id="155" name="Rectangle 155"/>
          <p:cNvSpPr>
            <a:spLocks noGrp="1" noChangeArrowheads="1"/>
          </p:cNvSpPr>
          <p:nvPr>
            <p:ph type="dt" sz="quarter" idx="10"/>
          </p:nvPr>
        </p:nvSpPr>
        <p:spPr>
          <a:xfrm>
            <a:off x="304800" y="6248400"/>
            <a:ext cx="2286000" cy="457200"/>
          </a:xfrm>
        </p:spPr>
        <p:txBody>
          <a:bodyPr/>
          <a:lstStyle>
            <a:lvl1pPr>
              <a:defRPr>
                <a:effectLst>
                  <a:outerShdw blurRad="38100" dist="38100" dir="2700000" algn="tl">
                    <a:srgbClr val="C0C0C0"/>
                  </a:outerShdw>
                </a:effectLst>
                <a:latin typeface="+mn-lt"/>
              </a:defRPr>
            </a:lvl1pPr>
          </a:lstStyle>
          <a:p>
            <a:pPr>
              <a:defRPr/>
            </a:pPr>
            <a:endParaRPr lang="en-US" dirty="0">
              <a:solidFill>
                <a:srgbClr val="000000"/>
              </a:solidFill>
            </a:endParaRPr>
          </a:p>
        </p:txBody>
      </p:sp>
      <p:sp>
        <p:nvSpPr>
          <p:cNvPr id="156" name="Rectangle 156"/>
          <p:cNvSpPr>
            <a:spLocks noGrp="1" noChangeArrowheads="1"/>
          </p:cNvSpPr>
          <p:nvPr>
            <p:ph type="ftr" sz="quarter" idx="11"/>
          </p:nvPr>
        </p:nvSpPr>
        <p:spPr>
          <a:xfrm>
            <a:off x="3124200" y="6248400"/>
            <a:ext cx="2895600" cy="457200"/>
          </a:xfrm>
        </p:spPr>
        <p:txBody>
          <a:bodyPr/>
          <a:lstStyle>
            <a:lvl1pPr>
              <a:defRPr>
                <a:effectLst>
                  <a:outerShdw blurRad="38100" dist="38100" dir="2700000" algn="tl">
                    <a:srgbClr val="C0C0C0"/>
                  </a:outerShdw>
                </a:effectLst>
                <a:latin typeface="+mn-lt"/>
              </a:defRPr>
            </a:lvl1pPr>
          </a:lstStyle>
          <a:p>
            <a:pPr>
              <a:defRPr/>
            </a:pPr>
            <a:endParaRPr lang="en-US" dirty="0">
              <a:solidFill>
                <a:srgbClr val="000000"/>
              </a:solidFill>
            </a:endParaRPr>
          </a:p>
        </p:txBody>
      </p:sp>
      <p:sp>
        <p:nvSpPr>
          <p:cNvPr id="157" name="Rectangle 157"/>
          <p:cNvSpPr>
            <a:spLocks noGrp="1" noChangeArrowheads="1"/>
          </p:cNvSpPr>
          <p:nvPr>
            <p:ph type="sldNum" sz="quarter" idx="12"/>
          </p:nvPr>
        </p:nvSpPr>
        <p:spPr>
          <a:xfrm>
            <a:off x="6553200" y="6248400"/>
            <a:ext cx="2286000" cy="457200"/>
          </a:xfrm>
        </p:spPr>
        <p:txBody>
          <a:bodyPr/>
          <a:lstStyle>
            <a:lvl1pPr>
              <a:defRPr>
                <a:effectLst>
                  <a:outerShdw blurRad="38100" dist="38100" dir="2700000" algn="tl">
                    <a:srgbClr val="C0C0C0"/>
                  </a:outerShdw>
                </a:effectLst>
                <a:latin typeface="+mn-lt"/>
              </a:defRPr>
            </a:lvl1pPr>
          </a:lstStyle>
          <a:p>
            <a:pPr>
              <a:defRPr/>
            </a:pPr>
            <a:fld id="{57BF10A2-E76A-47BF-9407-F4FD512D331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83596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360B1A35-8158-40D5-9F10-91B8C1776E3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26606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7016B4A7-0C45-4B3A-B01F-FB0D9B3948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16753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205BBB3F-8AFD-4EA7-AE6B-BA911EE2509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88760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156"/>
          <p:cNvSpPr>
            <a:spLocks noGrp="1" noChangeArrowheads="1"/>
          </p:cNvSpPr>
          <p:nvPr>
            <p:ph type="sldNum" sz="quarter" idx="12"/>
          </p:nvPr>
        </p:nvSpPr>
        <p:spPr>
          <a:ln/>
        </p:spPr>
        <p:txBody>
          <a:bodyPr/>
          <a:lstStyle>
            <a:lvl1pPr>
              <a:defRPr/>
            </a:lvl1pPr>
          </a:lstStyle>
          <a:p>
            <a:pPr>
              <a:defRPr/>
            </a:pPr>
            <a:fld id="{F476B961-9CD6-4068-9A80-94E8B0EA05F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73380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156"/>
          <p:cNvSpPr>
            <a:spLocks noGrp="1" noChangeArrowheads="1"/>
          </p:cNvSpPr>
          <p:nvPr>
            <p:ph type="sldNum" sz="quarter" idx="12"/>
          </p:nvPr>
        </p:nvSpPr>
        <p:spPr>
          <a:ln/>
        </p:spPr>
        <p:txBody>
          <a:bodyPr/>
          <a:lstStyle>
            <a:lvl1pPr>
              <a:defRPr/>
            </a:lvl1pPr>
          </a:lstStyle>
          <a:p>
            <a:pPr>
              <a:defRPr/>
            </a:pPr>
            <a:fld id="{FBAF9090-1E9E-4BA9-8B84-FFA400AB086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98030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156"/>
          <p:cNvSpPr>
            <a:spLocks noGrp="1" noChangeArrowheads="1"/>
          </p:cNvSpPr>
          <p:nvPr>
            <p:ph type="sldNum" sz="quarter" idx="12"/>
          </p:nvPr>
        </p:nvSpPr>
        <p:spPr>
          <a:ln/>
        </p:spPr>
        <p:txBody>
          <a:bodyPr/>
          <a:lstStyle>
            <a:lvl1pPr>
              <a:defRPr/>
            </a:lvl1pPr>
          </a:lstStyle>
          <a:p>
            <a:pPr>
              <a:defRPr/>
            </a:pPr>
            <a:fld id="{E3E597C3-6F22-409A-B179-EB13618FF70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67428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F25D1F93-82E4-4758-B2B1-A403A9240C9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73695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375AAEFA-52DD-48E8-96A5-D5822D564E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9914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82DC1C17-4201-4CBE-9E1D-929969207D1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71470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E12539D0-5F71-4739-B190-5594954AECB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71765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1625"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2BEBD619-6E02-45D2-80AB-DE94FD5ABF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215473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1625" y="1600200"/>
            <a:ext cx="8540750" cy="4498975"/>
          </a:xfrm>
        </p:spPr>
        <p:txBody>
          <a:bodyPr/>
          <a:lstStyle/>
          <a:p>
            <a:pPr lvl="0"/>
            <a:endParaRPr lang="en-US" noProof="0" dirty="0"/>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F9986687-D1F6-4574-8A14-535638E3B71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42326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422400"/>
            <a:ext cx="9147175"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3"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4"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5"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6"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7"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8"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9"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0"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1"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2"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3"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4"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7"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8"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0"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7"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28"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29"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0"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1"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2"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3"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4"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5"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8"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9"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dirty="0">
                  <a:solidFill>
                    <a:srgbClr val="000000"/>
                  </a:solidFill>
                </a:endParaRPr>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dirty="0">
                  <a:solidFill>
                    <a:srgbClr val="000000"/>
                  </a:solidFill>
                </a:endParaRPr>
              </a:p>
            </p:txBody>
          </p:sp>
        </p:grpSp>
      </p:grpSp>
      <p:sp>
        <p:nvSpPr>
          <p:cNvPr id="169113"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169114"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en-US"/>
              <a:t>Click to edit Master subtitle style</a:t>
            </a:r>
          </a:p>
        </p:txBody>
      </p:sp>
      <p:sp>
        <p:nvSpPr>
          <p:cNvPr id="155" name="Rectangle 155"/>
          <p:cNvSpPr>
            <a:spLocks noGrp="1" noChangeArrowheads="1"/>
          </p:cNvSpPr>
          <p:nvPr>
            <p:ph type="dt" sz="quarter" idx="10"/>
          </p:nvPr>
        </p:nvSpPr>
        <p:spPr>
          <a:xfrm>
            <a:off x="304800" y="6248400"/>
            <a:ext cx="2286000" cy="457200"/>
          </a:xfrm>
        </p:spPr>
        <p:txBody>
          <a:bodyPr/>
          <a:lstStyle>
            <a:lvl1pPr>
              <a:defRPr>
                <a:effectLst>
                  <a:outerShdw blurRad="38100" dist="38100" dir="2700000" algn="tl">
                    <a:srgbClr val="C0C0C0"/>
                  </a:outerShdw>
                </a:effectLst>
                <a:latin typeface="+mn-lt"/>
              </a:defRPr>
            </a:lvl1pPr>
          </a:lstStyle>
          <a:p>
            <a:pPr>
              <a:defRPr/>
            </a:pPr>
            <a:endParaRPr lang="en-US" dirty="0">
              <a:solidFill>
                <a:srgbClr val="000000"/>
              </a:solidFill>
            </a:endParaRPr>
          </a:p>
        </p:txBody>
      </p:sp>
      <p:sp>
        <p:nvSpPr>
          <p:cNvPr id="156" name="Rectangle 156"/>
          <p:cNvSpPr>
            <a:spLocks noGrp="1" noChangeArrowheads="1"/>
          </p:cNvSpPr>
          <p:nvPr>
            <p:ph type="ftr" sz="quarter" idx="11"/>
          </p:nvPr>
        </p:nvSpPr>
        <p:spPr>
          <a:xfrm>
            <a:off x="3124200" y="6248400"/>
            <a:ext cx="2895600" cy="457200"/>
          </a:xfrm>
        </p:spPr>
        <p:txBody>
          <a:bodyPr/>
          <a:lstStyle>
            <a:lvl1pPr>
              <a:defRPr>
                <a:effectLst>
                  <a:outerShdw blurRad="38100" dist="38100" dir="2700000" algn="tl">
                    <a:srgbClr val="C0C0C0"/>
                  </a:outerShdw>
                </a:effectLst>
                <a:latin typeface="+mn-lt"/>
              </a:defRPr>
            </a:lvl1pPr>
          </a:lstStyle>
          <a:p>
            <a:pPr>
              <a:defRPr/>
            </a:pPr>
            <a:endParaRPr lang="en-US" dirty="0">
              <a:solidFill>
                <a:srgbClr val="000000"/>
              </a:solidFill>
            </a:endParaRPr>
          </a:p>
        </p:txBody>
      </p:sp>
      <p:sp>
        <p:nvSpPr>
          <p:cNvPr id="157" name="Rectangle 157"/>
          <p:cNvSpPr>
            <a:spLocks noGrp="1" noChangeArrowheads="1"/>
          </p:cNvSpPr>
          <p:nvPr>
            <p:ph type="sldNum" sz="quarter" idx="12"/>
          </p:nvPr>
        </p:nvSpPr>
        <p:spPr>
          <a:xfrm>
            <a:off x="6553200" y="6248400"/>
            <a:ext cx="2286000" cy="457200"/>
          </a:xfrm>
        </p:spPr>
        <p:txBody>
          <a:bodyPr/>
          <a:lstStyle>
            <a:lvl1pPr>
              <a:defRPr>
                <a:effectLst>
                  <a:outerShdw blurRad="38100" dist="38100" dir="2700000" algn="tl">
                    <a:srgbClr val="C0C0C0"/>
                  </a:outerShdw>
                </a:effectLst>
                <a:latin typeface="+mn-lt"/>
              </a:defRPr>
            </a:lvl1pPr>
          </a:lstStyle>
          <a:p>
            <a:pPr>
              <a:defRPr/>
            </a:pPr>
            <a:fld id="{57BF10A2-E76A-47BF-9407-F4FD512D331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10330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360B1A35-8158-40D5-9F10-91B8C1776E3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48506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7016B4A7-0C45-4B3A-B01F-FB0D9B3948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72327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205BBB3F-8AFD-4EA7-AE6B-BA911EE2509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498783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156"/>
          <p:cNvSpPr>
            <a:spLocks noGrp="1" noChangeArrowheads="1"/>
          </p:cNvSpPr>
          <p:nvPr>
            <p:ph type="sldNum" sz="quarter" idx="12"/>
          </p:nvPr>
        </p:nvSpPr>
        <p:spPr>
          <a:ln/>
        </p:spPr>
        <p:txBody>
          <a:bodyPr/>
          <a:lstStyle>
            <a:lvl1pPr>
              <a:defRPr/>
            </a:lvl1pPr>
          </a:lstStyle>
          <a:p>
            <a:pPr>
              <a:defRPr/>
            </a:pPr>
            <a:fld id="{F476B961-9CD6-4068-9A80-94E8B0EA05F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77316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156"/>
          <p:cNvSpPr>
            <a:spLocks noGrp="1" noChangeArrowheads="1"/>
          </p:cNvSpPr>
          <p:nvPr>
            <p:ph type="sldNum" sz="quarter" idx="12"/>
          </p:nvPr>
        </p:nvSpPr>
        <p:spPr>
          <a:ln/>
        </p:spPr>
        <p:txBody>
          <a:bodyPr/>
          <a:lstStyle>
            <a:lvl1pPr>
              <a:defRPr/>
            </a:lvl1pPr>
          </a:lstStyle>
          <a:p>
            <a:pPr>
              <a:defRPr/>
            </a:pPr>
            <a:fld id="{FBAF9090-1E9E-4BA9-8B84-FFA400AB086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94809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156"/>
          <p:cNvSpPr>
            <a:spLocks noGrp="1" noChangeArrowheads="1"/>
          </p:cNvSpPr>
          <p:nvPr>
            <p:ph type="sldNum" sz="quarter" idx="12"/>
          </p:nvPr>
        </p:nvSpPr>
        <p:spPr>
          <a:ln/>
        </p:spPr>
        <p:txBody>
          <a:bodyPr/>
          <a:lstStyle>
            <a:lvl1pPr>
              <a:defRPr/>
            </a:lvl1pPr>
          </a:lstStyle>
          <a:p>
            <a:pPr>
              <a:defRPr/>
            </a:pPr>
            <a:fld id="{E3E597C3-6F22-409A-B179-EB13618FF70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861741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F25D1F93-82E4-4758-B2B1-A403A9240C9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52288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375AAEFA-52DD-48E8-96A5-D5822D564E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64703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82DC1C17-4201-4CBE-9E1D-929969207D1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372334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E12539D0-5F71-4739-B190-5594954AECB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057981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1625"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2BEBD619-6E02-45D2-80AB-DE94FD5ABF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743561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1625" y="1600200"/>
            <a:ext cx="8540750" cy="4498975"/>
          </a:xfrm>
        </p:spPr>
        <p:txBody>
          <a:bodyPr/>
          <a:lstStyle/>
          <a:p>
            <a:pPr lvl="0"/>
            <a:endParaRPr lang="en-US" noProof="0" dirty="0"/>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F9986687-D1F6-4574-8A14-535638E3B71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83945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422400"/>
            <a:ext cx="9147175"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3"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4"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5"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6"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7"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8"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9"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0"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1"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2"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3"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4"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7"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8"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0"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7"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28"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29"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0"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1"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2"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3"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4"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5"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8"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9"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dirty="0">
                  <a:solidFill>
                    <a:srgbClr val="000000"/>
                  </a:solidFill>
                </a:endParaRPr>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dirty="0">
                  <a:solidFill>
                    <a:srgbClr val="000000"/>
                  </a:solidFill>
                </a:endParaRPr>
              </a:p>
            </p:txBody>
          </p:sp>
        </p:grpSp>
      </p:grpSp>
      <p:sp>
        <p:nvSpPr>
          <p:cNvPr id="169113"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169114"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en-US"/>
              <a:t>Click to edit Master subtitle style</a:t>
            </a:r>
          </a:p>
        </p:txBody>
      </p:sp>
      <p:sp>
        <p:nvSpPr>
          <p:cNvPr id="155" name="Rectangle 155"/>
          <p:cNvSpPr>
            <a:spLocks noGrp="1" noChangeArrowheads="1"/>
          </p:cNvSpPr>
          <p:nvPr>
            <p:ph type="dt" sz="quarter" idx="10"/>
          </p:nvPr>
        </p:nvSpPr>
        <p:spPr>
          <a:xfrm>
            <a:off x="304800" y="6248400"/>
            <a:ext cx="2286000" cy="457200"/>
          </a:xfrm>
        </p:spPr>
        <p:txBody>
          <a:bodyPr/>
          <a:lstStyle>
            <a:lvl1pPr>
              <a:defRPr>
                <a:effectLst>
                  <a:outerShdw blurRad="38100" dist="38100" dir="2700000" algn="tl">
                    <a:srgbClr val="C0C0C0"/>
                  </a:outerShdw>
                </a:effectLst>
                <a:latin typeface="+mn-lt"/>
              </a:defRPr>
            </a:lvl1pPr>
          </a:lstStyle>
          <a:p>
            <a:pPr>
              <a:defRPr/>
            </a:pPr>
            <a:endParaRPr lang="en-US" dirty="0">
              <a:solidFill>
                <a:srgbClr val="000000"/>
              </a:solidFill>
            </a:endParaRPr>
          </a:p>
        </p:txBody>
      </p:sp>
      <p:sp>
        <p:nvSpPr>
          <p:cNvPr id="156" name="Rectangle 156"/>
          <p:cNvSpPr>
            <a:spLocks noGrp="1" noChangeArrowheads="1"/>
          </p:cNvSpPr>
          <p:nvPr>
            <p:ph type="ftr" sz="quarter" idx="11"/>
          </p:nvPr>
        </p:nvSpPr>
        <p:spPr>
          <a:xfrm>
            <a:off x="3124200" y="6248400"/>
            <a:ext cx="2895600" cy="457200"/>
          </a:xfrm>
        </p:spPr>
        <p:txBody>
          <a:bodyPr/>
          <a:lstStyle>
            <a:lvl1pPr>
              <a:defRPr>
                <a:effectLst>
                  <a:outerShdw blurRad="38100" dist="38100" dir="2700000" algn="tl">
                    <a:srgbClr val="C0C0C0"/>
                  </a:outerShdw>
                </a:effectLst>
                <a:latin typeface="+mn-lt"/>
              </a:defRPr>
            </a:lvl1pPr>
          </a:lstStyle>
          <a:p>
            <a:pPr>
              <a:defRPr/>
            </a:pPr>
            <a:endParaRPr lang="en-US" dirty="0">
              <a:solidFill>
                <a:srgbClr val="000000"/>
              </a:solidFill>
            </a:endParaRPr>
          </a:p>
        </p:txBody>
      </p:sp>
      <p:sp>
        <p:nvSpPr>
          <p:cNvPr id="157" name="Rectangle 157"/>
          <p:cNvSpPr>
            <a:spLocks noGrp="1" noChangeArrowheads="1"/>
          </p:cNvSpPr>
          <p:nvPr>
            <p:ph type="sldNum" sz="quarter" idx="12"/>
          </p:nvPr>
        </p:nvSpPr>
        <p:spPr>
          <a:xfrm>
            <a:off x="6553200" y="6248400"/>
            <a:ext cx="2286000" cy="457200"/>
          </a:xfrm>
        </p:spPr>
        <p:txBody>
          <a:bodyPr/>
          <a:lstStyle>
            <a:lvl1pPr>
              <a:defRPr>
                <a:effectLst>
                  <a:outerShdw blurRad="38100" dist="38100" dir="2700000" algn="tl">
                    <a:srgbClr val="C0C0C0"/>
                  </a:outerShdw>
                </a:effectLst>
                <a:latin typeface="+mn-lt"/>
              </a:defRPr>
            </a:lvl1pPr>
          </a:lstStyle>
          <a:p>
            <a:pPr>
              <a:defRPr/>
            </a:pPr>
            <a:fld id="{57BF10A2-E76A-47BF-9407-F4FD512D331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835046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360B1A35-8158-40D5-9F10-91B8C1776E3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83011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7016B4A7-0C45-4B3A-B01F-FB0D9B3948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198851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205BBB3F-8AFD-4EA7-AE6B-BA911EE2509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530176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156"/>
          <p:cNvSpPr>
            <a:spLocks noGrp="1" noChangeArrowheads="1"/>
          </p:cNvSpPr>
          <p:nvPr>
            <p:ph type="sldNum" sz="quarter" idx="12"/>
          </p:nvPr>
        </p:nvSpPr>
        <p:spPr>
          <a:ln/>
        </p:spPr>
        <p:txBody>
          <a:bodyPr/>
          <a:lstStyle>
            <a:lvl1pPr>
              <a:defRPr/>
            </a:lvl1pPr>
          </a:lstStyle>
          <a:p>
            <a:pPr>
              <a:defRPr/>
            </a:pPr>
            <a:fld id="{F476B961-9CD6-4068-9A80-94E8B0EA05F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894722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156"/>
          <p:cNvSpPr>
            <a:spLocks noGrp="1" noChangeArrowheads="1"/>
          </p:cNvSpPr>
          <p:nvPr>
            <p:ph type="sldNum" sz="quarter" idx="12"/>
          </p:nvPr>
        </p:nvSpPr>
        <p:spPr>
          <a:ln/>
        </p:spPr>
        <p:txBody>
          <a:bodyPr/>
          <a:lstStyle>
            <a:lvl1pPr>
              <a:defRPr/>
            </a:lvl1pPr>
          </a:lstStyle>
          <a:p>
            <a:pPr>
              <a:defRPr/>
            </a:pPr>
            <a:fld id="{FBAF9090-1E9E-4BA9-8B84-FFA400AB086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846622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156"/>
          <p:cNvSpPr>
            <a:spLocks noGrp="1" noChangeArrowheads="1"/>
          </p:cNvSpPr>
          <p:nvPr>
            <p:ph type="sldNum" sz="quarter" idx="12"/>
          </p:nvPr>
        </p:nvSpPr>
        <p:spPr>
          <a:ln/>
        </p:spPr>
        <p:txBody>
          <a:bodyPr/>
          <a:lstStyle>
            <a:lvl1pPr>
              <a:defRPr/>
            </a:lvl1pPr>
          </a:lstStyle>
          <a:p>
            <a:pPr>
              <a:defRPr/>
            </a:pPr>
            <a:fld id="{E3E597C3-6F22-409A-B179-EB13618FF70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267291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F25D1F93-82E4-4758-B2B1-A403A9240C9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7140775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375AAEFA-52DD-48E8-96A5-D5822D564E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072774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82DC1C17-4201-4CBE-9E1D-929969207D1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966140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E12539D0-5F71-4739-B190-5594954AECB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417068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1625"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2BEBD619-6E02-45D2-80AB-DE94FD5ABF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333757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1625" y="1600200"/>
            <a:ext cx="8540750" cy="4498975"/>
          </a:xfrm>
        </p:spPr>
        <p:txBody>
          <a:bodyPr/>
          <a:lstStyle/>
          <a:p>
            <a:pPr lvl="0"/>
            <a:endParaRPr lang="en-US" noProof="0" dirty="0"/>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F9986687-D1F6-4574-8A14-535638E3B71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502711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422400"/>
            <a:ext cx="9147175"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3"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4"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5"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6"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7"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8"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9"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0"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1"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2"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3"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4"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7"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8"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0"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7"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28"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29"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0"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1"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2"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3"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4"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5"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8"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9"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dirty="0">
                  <a:solidFill>
                    <a:srgbClr val="000000"/>
                  </a:solidFill>
                </a:endParaRPr>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dirty="0">
                  <a:solidFill>
                    <a:srgbClr val="000000"/>
                  </a:solidFill>
                </a:endParaRPr>
              </a:p>
            </p:txBody>
          </p:sp>
        </p:grpSp>
      </p:grpSp>
      <p:sp>
        <p:nvSpPr>
          <p:cNvPr id="169113"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169114"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en-US"/>
              <a:t>Click to edit Master subtitle style</a:t>
            </a:r>
          </a:p>
        </p:txBody>
      </p:sp>
      <p:sp>
        <p:nvSpPr>
          <p:cNvPr id="155" name="Rectangle 155"/>
          <p:cNvSpPr>
            <a:spLocks noGrp="1" noChangeArrowheads="1"/>
          </p:cNvSpPr>
          <p:nvPr>
            <p:ph type="dt" sz="quarter" idx="10"/>
          </p:nvPr>
        </p:nvSpPr>
        <p:spPr>
          <a:xfrm>
            <a:off x="304800" y="6248400"/>
            <a:ext cx="2286000" cy="457200"/>
          </a:xfrm>
        </p:spPr>
        <p:txBody>
          <a:bodyPr/>
          <a:lstStyle>
            <a:lvl1pPr>
              <a:defRPr>
                <a:effectLst>
                  <a:outerShdw blurRad="38100" dist="38100" dir="2700000" algn="tl">
                    <a:srgbClr val="C0C0C0"/>
                  </a:outerShdw>
                </a:effectLst>
                <a:latin typeface="+mn-lt"/>
              </a:defRPr>
            </a:lvl1pPr>
          </a:lstStyle>
          <a:p>
            <a:pPr>
              <a:defRPr/>
            </a:pPr>
            <a:endParaRPr lang="en-US" dirty="0">
              <a:solidFill>
                <a:srgbClr val="000000"/>
              </a:solidFill>
            </a:endParaRPr>
          </a:p>
        </p:txBody>
      </p:sp>
      <p:sp>
        <p:nvSpPr>
          <p:cNvPr id="156" name="Rectangle 156"/>
          <p:cNvSpPr>
            <a:spLocks noGrp="1" noChangeArrowheads="1"/>
          </p:cNvSpPr>
          <p:nvPr>
            <p:ph type="ftr" sz="quarter" idx="11"/>
          </p:nvPr>
        </p:nvSpPr>
        <p:spPr>
          <a:xfrm>
            <a:off x="3124200" y="6248400"/>
            <a:ext cx="2895600" cy="457200"/>
          </a:xfrm>
        </p:spPr>
        <p:txBody>
          <a:bodyPr/>
          <a:lstStyle>
            <a:lvl1pPr>
              <a:defRPr>
                <a:effectLst>
                  <a:outerShdw blurRad="38100" dist="38100" dir="2700000" algn="tl">
                    <a:srgbClr val="C0C0C0"/>
                  </a:outerShdw>
                </a:effectLst>
                <a:latin typeface="+mn-lt"/>
              </a:defRPr>
            </a:lvl1pPr>
          </a:lstStyle>
          <a:p>
            <a:pPr>
              <a:defRPr/>
            </a:pPr>
            <a:endParaRPr lang="en-US" dirty="0">
              <a:solidFill>
                <a:srgbClr val="000000"/>
              </a:solidFill>
            </a:endParaRPr>
          </a:p>
        </p:txBody>
      </p:sp>
      <p:sp>
        <p:nvSpPr>
          <p:cNvPr id="157" name="Rectangle 157"/>
          <p:cNvSpPr>
            <a:spLocks noGrp="1" noChangeArrowheads="1"/>
          </p:cNvSpPr>
          <p:nvPr>
            <p:ph type="sldNum" sz="quarter" idx="12"/>
          </p:nvPr>
        </p:nvSpPr>
        <p:spPr>
          <a:xfrm>
            <a:off x="6553200" y="6248400"/>
            <a:ext cx="2286000" cy="457200"/>
          </a:xfrm>
        </p:spPr>
        <p:txBody>
          <a:bodyPr/>
          <a:lstStyle>
            <a:lvl1pPr>
              <a:defRPr>
                <a:effectLst>
                  <a:outerShdw blurRad="38100" dist="38100" dir="2700000" algn="tl">
                    <a:srgbClr val="C0C0C0"/>
                  </a:outerShdw>
                </a:effectLst>
                <a:latin typeface="+mn-lt"/>
              </a:defRPr>
            </a:lvl1pPr>
          </a:lstStyle>
          <a:p>
            <a:pPr>
              <a:defRPr/>
            </a:pPr>
            <a:fld id="{57BF10A2-E76A-47BF-9407-F4FD512D331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412397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360B1A35-8158-40D5-9F10-91B8C1776E3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465435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7016B4A7-0C45-4B3A-B01F-FB0D9B3948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2743967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205BBB3F-8AFD-4EA7-AE6B-BA911EE2509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141646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156"/>
          <p:cNvSpPr>
            <a:spLocks noGrp="1" noChangeArrowheads="1"/>
          </p:cNvSpPr>
          <p:nvPr>
            <p:ph type="sldNum" sz="quarter" idx="12"/>
          </p:nvPr>
        </p:nvSpPr>
        <p:spPr>
          <a:ln/>
        </p:spPr>
        <p:txBody>
          <a:bodyPr/>
          <a:lstStyle>
            <a:lvl1pPr>
              <a:defRPr/>
            </a:lvl1pPr>
          </a:lstStyle>
          <a:p>
            <a:pPr>
              <a:defRPr/>
            </a:pPr>
            <a:fld id="{F476B961-9CD6-4068-9A80-94E8B0EA05F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147199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156"/>
          <p:cNvSpPr>
            <a:spLocks noGrp="1" noChangeArrowheads="1"/>
          </p:cNvSpPr>
          <p:nvPr>
            <p:ph type="sldNum" sz="quarter" idx="12"/>
          </p:nvPr>
        </p:nvSpPr>
        <p:spPr>
          <a:ln/>
        </p:spPr>
        <p:txBody>
          <a:bodyPr/>
          <a:lstStyle>
            <a:lvl1pPr>
              <a:defRPr/>
            </a:lvl1pPr>
          </a:lstStyle>
          <a:p>
            <a:pPr>
              <a:defRPr/>
            </a:pPr>
            <a:fld id="{FBAF9090-1E9E-4BA9-8B84-FFA400AB086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632712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156"/>
          <p:cNvSpPr>
            <a:spLocks noGrp="1" noChangeArrowheads="1"/>
          </p:cNvSpPr>
          <p:nvPr>
            <p:ph type="sldNum" sz="quarter" idx="12"/>
          </p:nvPr>
        </p:nvSpPr>
        <p:spPr>
          <a:ln/>
        </p:spPr>
        <p:txBody>
          <a:bodyPr/>
          <a:lstStyle>
            <a:lvl1pPr>
              <a:defRPr/>
            </a:lvl1pPr>
          </a:lstStyle>
          <a:p>
            <a:pPr>
              <a:defRPr/>
            </a:pPr>
            <a:fld id="{E3E597C3-6F22-409A-B179-EB13618FF70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891437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F25D1F93-82E4-4758-B2B1-A403A9240C9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243497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375AAEFA-52DD-48E8-96A5-D5822D564E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075304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82DC1C17-4201-4CBE-9E1D-929969207D1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800139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E12539D0-5F71-4739-B190-5594954AECB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627185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1625"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2BEBD619-6E02-45D2-80AB-DE94FD5ABF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960411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1625" y="1600200"/>
            <a:ext cx="8540750" cy="4498975"/>
          </a:xfrm>
        </p:spPr>
        <p:txBody>
          <a:bodyPr/>
          <a:lstStyle/>
          <a:p>
            <a:pPr lvl="0"/>
            <a:endParaRPr lang="en-US" noProof="0" dirty="0"/>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F9986687-D1F6-4574-8A14-535638E3B71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248805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422400"/>
            <a:ext cx="9147175"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3"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4"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5"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6"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7"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8"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9"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0"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1"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2"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3"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4"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7"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8"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0"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7"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28"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29"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0"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1"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2"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3"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4"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5"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8"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9"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dirty="0">
                  <a:solidFill>
                    <a:srgbClr val="000000"/>
                  </a:solidFill>
                </a:endParaRPr>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dirty="0">
                  <a:solidFill>
                    <a:srgbClr val="000000"/>
                  </a:solidFill>
                </a:endParaRPr>
              </a:p>
            </p:txBody>
          </p:sp>
        </p:grpSp>
      </p:grpSp>
      <p:sp>
        <p:nvSpPr>
          <p:cNvPr id="169113"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169114"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en-US"/>
              <a:t>Click to edit Master subtitle style</a:t>
            </a:r>
          </a:p>
        </p:txBody>
      </p:sp>
      <p:sp>
        <p:nvSpPr>
          <p:cNvPr id="155" name="Rectangle 155"/>
          <p:cNvSpPr>
            <a:spLocks noGrp="1" noChangeArrowheads="1"/>
          </p:cNvSpPr>
          <p:nvPr>
            <p:ph type="dt" sz="quarter" idx="10"/>
          </p:nvPr>
        </p:nvSpPr>
        <p:spPr>
          <a:xfrm>
            <a:off x="304800" y="6248400"/>
            <a:ext cx="2286000" cy="457200"/>
          </a:xfrm>
        </p:spPr>
        <p:txBody>
          <a:bodyPr/>
          <a:lstStyle>
            <a:lvl1pPr>
              <a:defRPr>
                <a:effectLst>
                  <a:outerShdw blurRad="38100" dist="38100" dir="2700000" algn="tl">
                    <a:srgbClr val="C0C0C0"/>
                  </a:outerShdw>
                </a:effectLst>
                <a:latin typeface="+mn-lt"/>
              </a:defRPr>
            </a:lvl1pPr>
          </a:lstStyle>
          <a:p>
            <a:pPr>
              <a:defRPr/>
            </a:pPr>
            <a:endParaRPr lang="en-US" dirty="0">
              <a:solidFill>
                <a:srgbClr val="000000"/>
              </a:solidFill>
            </a:endParaRPr>
          </a:p>
        </p:txBody>
      </p:sp>
      <p:sp>
        <p:nvSpPr>
          <p:cNvPr id="156" name="Rectangle 156"/>
          <p:cNvSpPr>
            <a:spLocks noGrp="1" noChangeArrowheads="1"/>
          </p:cNvSpPr>
          <p:nvPr>
            <p:ph type="ftr" sz="quarter" idx="11"/>
          </p:nvPr>
        </p:nvSpPr>
        <p:spPr>
          <a:xfrm>
            <a:off x="3124200" y="6248400"/>
            <a:ext cx="2895600" cy="457200"/>
          </a:xfrm>
        </p:spPr>
        <p:txBody>
          <a:bodyPr/>
          <a:lstStyle>
            <a:lvl1pPr>
              <a:defRPr>
                <a:effectLst>
                  <a:outerShdw blurRad="38100" dist="38100" dir="2700000" algn="tl">
                    <a:srgbClr val="C0C0C0"/>
                  </a:outerShdw>
                </a:effectLst>
                <a:latin typeface="+mn-lt"/>
              </a:defRPr>
            </a:lvl1pPr>
          </a:lstStyle>
          <a:p>
            <a:pPr>
              <a:defRPr/>
            </a:pPr>
            <a:endParaRPr lang="en-US" dirty="0">
              <a:solidFill>
                <a:srgbClr val="000000"/>
              </a:solidFill>
            </a:endParaRPr>
          </a:p>
        </p:txBody>
      </p:sp>
      <p:sp>
        <p:nvSpPr>
          <p:cNvPr id="157" name="Rectangle 157"/>
          <p:cNvSpPr>
            <a:spLocks noGrp="1" noChangeArrowheads="1"/>
          </p:cNvSpPr>
          <p:nvPr>
            <p:ph type="sldNum" sz="quarter" idx="12"/>
          </p:nvPr>
        </p:nvSpPr>
        <p:spPr>
          <a:xfrm>
            <a:off x="6553200" y="6248400"/>
            <a:ext cx="2286000" cy="457200"/>
          </a:xfrm>
        </p:spPr>
        <p:txBody>
          <a:bodyPr/>
          <a:lstStyle>
            <a:lvl1pPr>
              <a:defRPr>
                <a:effectLst>
                  <a:outerShdw blurRad="38100" dist="38100" dir="2700000" algn="tl">
                    <a:srgbClr val="C0C0C0"/>
                  </a:outerShdw>
                </a:effectLst>
                <a:latin typeface="+mn-lt"/>
              </a:defRPr>
            </a:lvl1pPr>
          </a:lstStyle>
          <a:p>
            <a:pPr>
              <a:defRPr/>
            </a:pPr>
            <a:fld id="{57BF10A2-E76A-47BF-9407-F4FD512D331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247475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360B1A35-8158-40D5-9F10-91B8C1776E3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316183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7016B4A7-0C45-4B3A-B01F-FB0D9B3948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363787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205BBB3F-8AFD-4EA7-AE6B-BA911EE2509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649614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156"/>
          <p:cNvSpPr>
            <a:spLocks noGrp="1" noChangeArrowheads="1"/>
          </p:cNvSpPr>
          <p:nvPr>
            <p:ph type="sldNum" sz="quarter" idx="12"/>
          </p:nvPr>
        </p:nvSpPr>
        <p:spPr>
          <a:ln/>
        </p:spPr>
        <p:txBody>
          <a:bodyPr/>
          <a:lstStyle>
            <a:lvl1pPr>
              <a:defRPr/>
            </a:lvl1pPr>
          </a:lstStyle>
          <a:p>
            <a:pPr>
              <a:defRPr/>
            </a:pPr>
            <a:fld id="{F476B961-9CD6-4068-9A80-94E8B0EA05F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6636732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156"/>
          <p:cNvSpPr>
            <a:spLocks noGrp="1" noChangeArrowheads="1"/>
          </p:cNvSpPr>
          <p:nvPr>
            <p:ph type="sldNum" sz="quarter" idx="12"/>
          </p:nvPr>
        </p:nvSpPr>
        <p:spPr>
          <a:ln/>
        </p:spPr>
        <p:txBody>
          <a:bodyPr/>
          <a:lstStyle>
            <a:lvl1pPr>
              <a:defRPr/>
            </a:lvl1pPr>
          </a:lstStyle>
          <a:p>
            <a:pPr>
              <a:defRPr/>
            </a:pPr>
            <a:fld id="{FBAF9090-1E9E-4BA9-8B84-FFA400AB086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367164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156"/>
          <p:cNvSpPr>
            <a:spLocks noGrp="1" noChangeArrowheads="1"/>
          </p:cNvSpPr>
          <p:nvPr>
            <p:ph type="sldNum" sz="quarter" idx="12"/>
          </p:nvPr>
        </p:nvSpPr>
        <p:spPr>
          <a:ln/>
        </p:spPr>
        <p:txBody>
          <a:bodyPr/>
          <a:lstStyle>
            <a:lvl1pPr>
              <a:defRPr/>
            </a:lvl1pPr>
          </a:lstStyle>
          <a:p>
            <a:pPr>
              <a:defRPr/>
            </a:pPr>
            <a:fld id="{E3E597C3-6F22-409A-B179-EB13618FF70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485767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F25D1F93-82E4-4758-B2B1-A403A9240C9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51730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375AAEFA-52DD-48E8-96A5-D5822D564E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625991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82DC1C17-4201-4CBE-9E1D-929969207D1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10695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E12539D0-5F71-4739-B190-5594954AECB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802782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1625"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2BEBD619-6E02-45D2-80AB-DE94FD5ABF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758223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1625" y="1600200"/>
            <a:ext cx="8540750" cy="4498975"/>
          </a:xfrm>
        </p:spPr>
        <p:txBody>
          <a:bodyPr/>
          <a:lstStyle/>
          <a:p>
            <a:pPr lvl="0"/>
            <a:endParaRPr lang="en-US" noProof="0" dirty="0"/>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F9986687-D1F6-4574-8A14-535638E3B71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2167942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422400"/>
            <a:ext cx="9147175"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3"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4"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5"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6"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7"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8"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49"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0"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1"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2"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3"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54"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7"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8"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0"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27"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28"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29"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0"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1"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2"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3"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4"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5"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38"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39"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dirty="0">
                  <a:solidFill>
                    <a:srgbClr val="000000"/>
                  </a:solidFill>
                </a:endParaRPr>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dirty="0">
                  <a:solidFill>
                    <a:srgbClr val="000000"/>
                  </a:solidFill>
                </a:endParaRPr>
              </a:p>
            </p:txBody>
          </p:sp>
        </p:grpSp>
      </p:grpSp>
      <p:sp>
        <p:nvSpPr>
          <p:cNvPr id="169113"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169114"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en-US"/>
              <a:t>Click to edit Master subtitle style</a:t>
            </a:r>
          </a:p>
        </p:txBody>
      </p:sp>
      <p:sp>
        <p:nvSpPr>
          <p:cNvPr id="155" name="Rectangle 155"/>
          <p:cNvSpPr>
            <a:spLocks noGrp="1" noChangeArrowheads="1"/>
          </p:cNvSpPr>
          <p:nvPr>
            <p:ph type="dt" sz="quarter" idx="10"/>
          </p:nvPr>
        </p:nvSpPr>
        <p:spPr>
          <a:xfrm>
            <a:off x="304800" y="6248400"/>
            <a:ext cx="2286000" cy="457200"/>
          </a:xfrm>
        </p:spPr>
        <p:txBody>
          <a:bodyPr/>
          <a:lstStyle>
            <a:lvl1pPr>
              <a:defRPr>
                <a:effectLst>
                  <a:outerShdw blurRad="38100" dist="38100" dir="2700000" algn="tl">
                    <a:srgbClr val="C0C0C0"/>
                  </a:outerShdw>
                </a:effectLst>
                <a:latin typeface="+mn-lt"/>
              </a:defRPr>
            </a:lvl1pPr>
          </a:lstStyle>
          <a:p>
            <a:pPr>
              <a:defRPr/>
            </a:pPr>
            <a:endParaRPr lang="en-US" dirty="0">
              <a:solidFill>
                <a:srgbClr val="000000"/>
              </a:solidFill>
            </a:endParaRPr>
          </a:p>
        </p:txBody>
      </p:sp>
      <p:sp>
        <p:nvSpPr>
          <p:cNvPr id="156" name="Rectangle 156"/>
          <p:cNvSpPr>
            <a:spLocks noGrp="1" noChangeArrowheads="1"/>
          </p:cNvSpPr>
          <p:nvPr>
            <p:ph type="ftr" sz="quarter" idx="11"/>
          </p:nvPr>
        </p:nvSpPr>
        <p:spPr>
          <a:xfrm>
            <a:off x="3124200" y="6248400"/>
            <a:ext cx="2895600" cy="457200"/>
          </a:xfrm>
        </p:spPr>
        <p:txBody>
          <a:bodyPr/>
          <a:lstStyle>
            <a:lvl1pPr>
              <a:defRPr>
                <a:effectLst>
                  <a:outerShdw blurRad="38100" dist="38100" dir="2700000" algn="tl">
                    <a:srgbClr val="C0C0C0"/>
                  </a:outerShdw>
                </a:effectLst>
                <a:latin typeface="+mn-lt"/>
              </a:defRPr>
            </a:lvl1pPr>
          </a:lstStyle>
          <a:p>
            <a:pPr>
              <a:defRPr/>
            </a:pPr>
            <a:endParaRPr lang="en-US" dirty="0">
              <a:solidFill>
                <a:srgbClr val="000000"/>
              </a:solidFill>
            </a:endParaRPr>
          </a:p>
        </p:txBody>
      </p:sp>
      <p:sp>
        <p:nvSpPr>
          <p:cNvPr id="157" name="Rectangle 157"/>
          <p:cNvSpPr>
            <a:spLocks noGrp="1" noChangeArrowheads="1"/>
          </p:cNvSpPr>
          <p:nvPr>
            <p:ph type="sldNum" sz="quarter" idx="12"/>
          </p:nvPr>
        </p:nvSpPr>
        <p:spPr>
          <a:xfrm>
            <a:off x="6553200" y="6248400"/>
            <a:ext cx="2286000" cy="457200"/>
          </a:xfrm>
        </p:spPr>
        <p:txBody>
          <a:bodyPr/>
          <a:lstStyle>
            <a:lvl1pPr>
              <a:defRPr>
                <a:effectLst>
                  <a:outerShdw blurRad="38100" dist="38100" dir="2700000" algn="tl">
                    <a:srgbClr val="C0C0C0"/>
                  </a:outerShdw>
                </a:effectLst>
                <a:latin typeface="+mn-lt"/>
              </a:defRPr>
            </a:lvl1pPr>
          </a:lstStyle>
          <a:p>
            <a:pPr>
              <a:defRPr/>
            </a:pPr>
            <a:fld id="{57BF10A2-E76A-47BF-9407-F4FD512D331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3614900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360B1A35-8158-40D5-9F10-91B8C1776E3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5663909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7016B4A7-0C45-4B3A-B01F-FB0D9B39486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5238357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205BBB3F-8AFD-4EA7-AE6B-BA911EE2509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132538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156"/>
          <p:cNvSpPr>
            <a:spLocks noGrp="1" noChangeArrowheads="1"/>
          </p:cNvSpPr>
          <p:nvPr>
            <p:ph type="sldNum" sz="quarter" idx="12"/>
          </p:nvPr>
        </p:nvSpPr>
        <p:spPr>
          <a:ln/>
        </p:spPr>
        <p:txBody>
          <a:bodyPr/>
          <a:lstStyle>
            <a:lvl1pPr>
              <a:defRPr/>
            </a:lvl1pPr>
          </a:lstStyle>
          <a:p>
            <a:pPr>
              <a:defRPr/>
            </a:pPr>
            <a:fld id="{F476B961-9CD6-4068-9A80-94E8B0EA05F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509647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156"/>
          <p:cNvSpPr>
            <a:spLocks noGrp="1" noChangeArrowheads="1"/>
          </p:cNvSpPr>
          <p:nvPr>
            <p:ph type="sldNum" sz="quarter" idx="12"/>
          </p:nvPr>
        </p:nvSpPr>
        <p:spPr>
          <a:ln/>
        </p:spPr>
        <p:txBody>
          <a:bodyPr/>
          <a:lstStyle>
            <a:lvl1pPr>
              <a:defRPr/>
            </a:lvl1pPr>
          </a:lstStyle>
          <a:p>
            <a:pPr>
              <a:defRPr/>
            </a:pPr>
            <a:fld id="{FBAF9090-1E9E-4BA9-8B84-FFA400AB086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03616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156"/>
          <p:cNvSpPr>
            <a:spLocks noGrp="1" noChangeArrowheads="1"/>
          </p:cNvSpPr>
          <p:nvPr>
            <p:ph type="sldNum" sz="quarter" idx="12"/>
          </p:nvPr>
        </p:nvSpPr>
        <p:spPr>
          <a:ln/>
        </p:spPr>
        <p:txBody>
          <a:bodyPr/>
          <a:lstStyle>
            <a:lvl1pPr>
              <a:defRPr/>
            </a:lvl1pPr>
          </a:lstStyle>
          <a:p>
            <a:pPr>
              <a:defRPr/>
            </a:pPr>
            <a:fld id="{E3E597C3-6F22-409A-B179-EB13618FF70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076988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F25D1F93-82E4-4758-B2B1-A403A9240C9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756927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375AAEFA-52DD-48E8-96A5-D5822D564E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793253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82DC1C17-4201-4CBE-9E1D-929969207D1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3297456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E12539D0-5F71-4739-B190-5594954AECB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948329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1625"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156"/>
          <p:cNvSpPr>
            <a:spLocks noGrp="1" noChangeArrowheads="1"/>
          </p:cNvSpPr>
          <p:nvPr>
            <p:ph type="sldNum" sz="quarter" idx="12"/>
          </p:nvPr>
        </p:nvSpPr>
        <p:spPr>
          <a:ln/>
        </p:spPr>
        <p:txBody>
          <a:bodyPr/>
          <a:lstStyle>
            <a:lvl1pPr>
              <a:defRPr/>
            </a:lvl1pPr>
          </a:lstStyle>
          <a:p>
            <a:pPr>
              <a:defRPr/>
            </a:pPr>
            <a:fld id="{2BEBD619-6E02-45D2-80AB-DE94FD5ABFC2}"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1581166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01625" y="1600200"/>
            <a:ext cx="8540750" cy="4498975"/>
          </a:xfrm>
        </p:spPr>
        <p:txBody>
          <a:bodyPr/>
          <a:lstStyle/>
          <a:p>
            <a:pPr lvl="0"/>
            <a:endParaRPr lang="en-US" noProof="0" dirty="0"/>
          </a:p>
        </p:txBody>
      </p:sp>
      <p:sp>
        <p:nvSpPr>
          <p:cNvPr id="4" name="Rectangle 15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15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56"/>
          <p:cNvSpPr>
            <a:spLocks noGrp="1" noChangeArrowheads="1"/>
          </p:cNvSpPr>
          <p:nvPr>
            <p:ph type="sldNum" sz="quarter" idx="12"/>
          </p:nvPr>
        </p:nvSpPr>
        <p:spPr>
          <a:ln/>
        </p:spPr>
        <p:txBody>
          <a:bodyPr/>
          <a:lstStyle>
            <a:lvl1pPr>
              <a:defRPr/>
            </a:lvl1pPr>
          </a:lstStyle>
          <a:p>
            <a:pPr>
              <a:defRPr/>
            </a:pPr>
            <a:fld id="{F9986687-D1F6-4574-8A14-535638E3B71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08431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422400"/>
            <a:ext cx="9147175" cy="5435600"/>
            <a:chOff x="0" y="896"/>
            <a:chExt cx="5762" cy="3424"/>
          </a:xfrm>
        </p:grpSpPr>
        <p:grpSp>
          <p:nvGrpSpPr>
            <p:cNvPr id="1032" name="Group 3"/>
            <p:cNvGrpSpPr>
              <a:grpSpLocks/>
            </p:cNvGrpSpPr>
            <p:nvPr userDrawn="1"/>
          </p:nvGrpSpPr>
          <p:grpSpPr bwMode="auto">
            <a:xfrm>
              <a:off x="20" y="896"/>
              <a:ext cx="5742" cy="3424"/>
              <a:chOff x="20" y="896"/>
              <a:chExt cx="5742" cy="3424"/>
            </a:xfrm>
          </p:grpSpPr>
          <p:sp>
            <p:nvSpPr>
              <p:cNvPr id="1169"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0"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1"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2"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3"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4"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5"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6"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7"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8"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9"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80"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81"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grpSp>
        <p:grpSp>
          <p:nvGrpSpPr>
            <p:cNvPr id="1033" name="Group 17"/>
            <p:cNvGrpSpPr>
              <a:grpSpLocks/>
            </p:cNvGrpSpPr>
            <p:nvPr userDrawn="1"/>
          </p:nvGrpSpPr>
          <p:grpSpPr bwMode="auto">
            <a:xfrm>
              <a:off x="0" y="2291"/>
              <a:ext cx="1385" cy="1702"/>
              <a:chOff x="0" y="2291"/>
              <a:chExt cx="1385" cy="1702"/>
            </a:xfrm>
          </p:grpSpPr>
          <p:sp>
            <p:nvSpPr>
              <p:cNvPr id="1034"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5"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6"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7"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8"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9"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0"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1"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2"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3"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4"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5"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6"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7"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8"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9"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0"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1"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2"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3"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4"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5"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6"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7"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8"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9"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0"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1"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2"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3"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4"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5"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6"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7"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8"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9"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0"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1"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2"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3"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4"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5"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6"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7"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8"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9"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0"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1"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2"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3"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4"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5"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6"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7"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8"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9"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0"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1"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2"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3"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4"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5"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6"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7"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098"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9"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0"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1"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2"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3"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4"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5"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6"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7"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8"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9"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0"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1"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2"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3"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4"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5"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6"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7"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8"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9"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0"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1"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2"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3"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4"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5"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6"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7"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8"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9"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0"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1"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2"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3"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4"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5"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6"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7"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8"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9"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0"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1"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2"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3"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4"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5"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6"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7"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8"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9"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0"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1"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2"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3"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4"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5"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6"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7"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8"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9"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0"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1"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2"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3"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4"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5"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6"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68087"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dirty="0">
                  <a:solidFill>
                    <a:srgbClr val="000000"/>
                  </a:solidFill>
                </a:endParaRPr>
              </a:p>
            </p:txBody>
          </p:sp>
          <p:sp>
            <p:nvSpPr>
              <p:cNvPr id="168088"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dirty="0">
                  <a:solidFill>
                    <a:srgbClr val="000000"/>
                  </a:solidFill>
                </a:endParaRPr>
              </a:p>
            </p:txBody>
          </p:sp>
        </p:grpSp>
      </p:grpSp>
      <p:sp>
        <p:nvSpPr>
          <p:cNvPr id="168089"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8090"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fontAlgn="base">
              <a:spcBef>
                <a:spcPct val="0"/>
              </a:spcBef>
              <a:spcAft>
                <a:spcPct val="0"/>
              </a:spcAft>
              <a:defRPr/>
            </a:pPr>
            <a:endParaRPr lang="en-US" dirty="0">
              <a:solidFill>
                <a:srgbClr val="000000"/>
              </a:solidFill>
            </a:endParaRPr>
          </a:p>
        </p:txBody>
      </p:sp>
      <p:sp>
        <p:nvSpPr>
          <p:cNvPr id="168091"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fontAlgn="base">
              <a:spcBef>
                <a:spcPct val="0"/>
              </a:spcBef>
              <a:spcAft>
                <a:spcPct val="0"/>
              </a:spcAft>
              <a:defRPr/>
            </a:pPr>
            <a:endParaRPr lang="en-US" dirty="0">
              <a:solidFill>
                <a:srgbClr val="000000"/>
              </a:solidFill>
            </a:endParaRPr>
          </a:p>
        </p:txBody>
      </p:sp>
      <p:sp>
        <p:nvSpPr>
          <p:cNvPr id="168092"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fontAlgn="base">
              <a:spcBef>
                <a:spcPct val="0"/>
              </a:spcBef>
              <a:spcAft>
                <a:spcPct val="0"/>
              </a:spcAft>
              <a:defRPr/>
            </a:pPr>
            <a:fld id="{070DF853-C96B-45B0-8A55-DB92A6B557CC}" type="slidenum">
              <a:rPr lang="en-US">
                <a:solidFill>
                  <a:srgbClr val="000000"/>
                </a:solidFill>
              </a:rPr>
              <a:pPr fontAlgn="base">
                <a:spcBef>
                  <a:spcPct val="0"/>
                </a:spcBef>
                <a:spcAft>
                  <a:spcPct val="0"/>
                </a:spcAft>
                <a:defRPr/>
              </a:pPr>
              <a:t>‹#›</a:t>
            </a:fld>
            <a:endParaRPr lang="en-US" dirty="0">
              <a:solidFill>
                <a:srgbClr val="000000"/>
              </a:solidFill>
            </a:endParaRPr>
          </a:p>
        </p:txBody>
      </p:sp>
      <p:sp>
        <p:nvSpPr>
          <p:cNvPr id="168093"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315707554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422400"/>
            <a:ext cx="9147175" cy="5435600"/>
            <a:chOff x="0" y="896"/>
            <a:chExt cx="5762" cy="3424"/>
          </a:xfrm>
        </p:grpSpPr>
        <p:grpSp>
          <p:nvGrpSpPr>
            <p:cNvPr id="1032" name="Group 3"/>
            <p:cNvGrpSpPr>
              <a:grpSpLocks/>
            </p:cNvGrpSpPr>
            <p:nvPr userDrawn="1"/>
          </p:nvGrpSpPr>
          <p:grpSpPr bwMode="auto">
            <a:xfrm>
              <a:off x="20" y="896"/>
              <a:ext cx="5742" cy="3424"/>
              <a:chOff x="20" y="896"/>
              <a:chExt cx="5742" cy="3424"/>
            </a:xfrm>
          </p:grpSpPr>
          <p:sp>
            <p:nvSpPr>
              <p:cNvPr id="1169"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0"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1"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2"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3"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4"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5"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6"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7"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8"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9"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80"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81"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grpSp>
        <p:grpSp>
          <p:nvGrpSpPr>
            <p:cNvPr id="1033" name="Group 17"/>
            <p:cNvGrpSpPr>
              <a:grpSpLocks/>
            </p:cNvGrpSpPr>
            <p:nvPr userDrawn="1"/>
          </p:nvGrpSpPr>
          <p:grpSpPr bwMode="auto">
            <a:xfrm>
              <a:off x="0" y="2291"/>
              <a:ext cx="1385" cy="1702"/>
              <a:chOff x="0" y="2291"/>
              <a:chExt cx="1385" cy="1702"/>
            </a:xfrm>
          </p:grpSpPr>
          <p:sp>
            <p:nvSpPr>
              <p:cNvPr id="1034"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5"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6"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7"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8"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9"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0"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1"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2"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3"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4"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5"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6"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7"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8"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9"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0"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1"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2"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3"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4"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5"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6"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7"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8"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9"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0"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1"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2"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3"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4"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5"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6"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7"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8"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9"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0"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1"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2"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3"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4"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5"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6"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7"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8"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9"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0"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1"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2"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3"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4"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5"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6"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7"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8"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9"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0"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1"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2"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3"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4"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5"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6"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7"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098"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9"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0"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1"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2"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3"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4"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5"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6"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7"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8"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9"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0"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1"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2"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3"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4"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5"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6"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7"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8"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9"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0"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1"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2"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3"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4"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5"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6"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7"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8"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9"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0"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1"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2"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3"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4"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5"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6"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7"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8"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9"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0"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1"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2"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3"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4"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5"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6"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7"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8"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9"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0"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1"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2"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3"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4"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5"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6"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7"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8"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9"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0"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1"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2"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3"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4"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5"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6"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68087"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dirty="0">
                  <a:solidFill>
                    <a:srgbClr val="000000"/>
                  </a:solidFill>
                </a:endParaRPr>
              </a:p>
            </p:txBody>
          </p:sp>
          <p:sp>
            <p:nvSpPr>
              <p:cNvPr id="168088"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dirty="0">
                  <a:solidFill>
                    <a:srgbClr val="000000"/>
                  </a:solidFill>
                </a:endParaRPr>
              </a:p>
            </p:txBody>
          </p:sp>
        </p:grpSp>
      </p:grpSp>
      <p:sp>
        <p:nvSpPr>
          <p:cNvPr id="168089"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8090"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fontAlgn="base">
              <a:spcBef>
                <a:spcPct val="0"/>
              </a:spcBef>
              <a:spcAft>
                <a:spcPct val="0"/>
              </a:spcAft>
              <a:defRPr/>
            </a:pPr>
            <a:endParaRPr lang="en-US" dirty="0">
              <a:solidFill>
                <a:srgbClr val="000000"/>
              </a:solidFill>
            </a:endParaRPr>
          </a:p>
        </p:txBody>
      </p:sp>
      <p:sp>
        <p:nvSpPr>
          <p:cNvPr id="168091"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fontAlgn="base">
              <a:spcBef>
                <a:spcPct val="0"/>
              </a:spcBef>
              <a:spcAft>
                <a:spcPct val="0"/>
              </a:spcAft>
              <a:defRPr/>
            </a:pPr>
            <a:endParaRPr lang="en-US" dirty="0">
              <a:solidFill>
                <a:srgbClr val="000000"/>
              </a:solidFill>
            </a:endParaRPr>
          </a:p>
        </p:txBody>
      </p:sp>
      <p:sp>
        <p:nvSpPr>
          <p:cNvPr id="168092"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fontAlgn="base">
              <a:spcBef>
                <a:spcPct val="0"/>
              </a:spcBef>
              <a:spcAft>
                <a:spcPct val="0"/>
              </a:spcAft>
              <a:defRPr/>
            </a:pPr>
            <a:fld id="{070DF853-C96B-45B0-8A55-DB92A6B557CC}" type="slidenum">
              <a:rPr lang="en-US">
                <a:solidFill>
                  <a:srgbClr val="000000"/>
                </a:solidFill>
              </a:rPr>
              <a:pPr fontAlgn="base">
                <a:spcBef>
                  <a:spcPct val="0"/>
                </a:spcBef>
                <a:spcAft>
                  <a:spcPct val="0"/>
                </a:spcAft>
                <a:defRPr/>
              </a:pPr>
              <a:t>‹#›</a:t>
            </a:fld>
            <a:endParaRPr lang="en-US" dirty="0">
              <a:solidFill>
                <a:srgbClr val="000000"/>
              </a:solidFill>
            </a:endParaRPr>
          </a:p>
        </p:txBody>
      </p:sp>
      <p:sp>
        <p:nvSpPr>
          <p:cNvPr id="168093"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182056725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422400"/>
            <a:ext cx="9147175" cy="5435600"/>
            <a:chOff x="0" y="896"/>
            <a:chExt cx="5762" cy="3424"/>
          </a:xfrm>
        </p:grpSpPr>
        <p:grpSp>
          <p:nvGrpSpPr>
            <p:cNvPr id="1032" name="Group 3"/>
            <p:cNvGrpSpPr>
              <a:grpSpLocks/>
            </p:cNvGrpSpPr>
            <p:nvPr userDrawn="1"/>
          </p:nvGrpSpPr>
          <p:grpSpPr bwMode="auto">
            <a:xfrm>
              <a:off x="20" y="896"/>
              <a:ext cx="5742" cy="3424"/>
              <a:chOff x="20" y="896"/>
              <a:chExt cx="5742" cy="3424"/>
            </a:xfrm>
          </p:grpSpPr>
          <p:sp>
            <p:nvSpPr>
              <p:cNvPr id="1169"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0"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1"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2"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3"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4"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5"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6"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7"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8"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9"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80"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81"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grpSp>
        <p:grpSp>
          <p:nvGrpSpPr>
            <p:cNvPr id="1033" name="Group 17"/>
            <p:cNvGrpSpPr>
              <a:grpSpLocks/>
            </p:cNvGrpSpPr>
            <p:nvPr userDrawn="1"/>
          </p:nvGrpSpPr>
          <p:grpSpPr bwMode="auto">
            <a:xfrm>
              <a:off x="0" y="2291"/>
              <a:ext cx="1385" cy="1702"/>
              <a:chOff x="0" y="2291"/>
              <a:chExt cx="1385" cy="1702"/>
            </a:xfrm>
          </p:grpSpPr>
          <p:sp>
            <p:nvSpPr>
              <p:cNvPr id="1034"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5"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6"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7"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8"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9"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0"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1"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2"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3"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4"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5"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6"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7"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8"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9"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0"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1"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2"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3"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4"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5"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6"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7"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8"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9"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0"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1"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2"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3"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4"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5"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6"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7"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8"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9"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0"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1"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2"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3"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4"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5"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6"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7"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8"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9"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0"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1"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2"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3"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4"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5"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6"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7"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8"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9"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0"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1"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2"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3"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4"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5"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6"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7"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098"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9"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0"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1"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2"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3"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4"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5"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6"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7"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8"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9"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0"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1"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2"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3"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4"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5"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6"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7"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8"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9"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0"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1"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2"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3"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4"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5"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6"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7"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8"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9"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0"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1"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2"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3"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4"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5"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6"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7"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8"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9"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0"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1"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2"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3"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4"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5"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6"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7"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8"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9"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0"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1"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2"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3"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4"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5"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6"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7"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8"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9"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0"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1"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2"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3"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4"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5"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6"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68087"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dirty="0">
                  <a:solidFill>
                    <a:srgbClr val="000000"/>
                  </a:solidFill>
                </a:endParaRPr>
              </a:p>
            </p:txBody>
          </p:sp>
          <p:sp>
            <p:nvSpPr>
              <p:cNvPr id="168088"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dirty="0">
                  <a:solidFill>
                    <a:srgbClr val="000000"/>
                  </a:solidFill>
                </a:endParaRPr>
              </a:p>
            </p:txBody>
          </p:sp>
        </p:grpSp>
      </p:grpSp>
      <p:sp>
        <p:nvSpPr>
          <p:cNvPr id="168089"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8090"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fontAlgn="base">
              <a:spcBef>
                <a:spcPct val="0"/>
              </a:spcBef>
              <a:spcAft>
                <a:spcPct val="0"/>
              </a:spcAft>
              <a:defRPr/>
            </a:pPr>
            <a:endParaRPr lang="en-US" dirty="0">
              <a:solidFill>
                <a:srgbClr val="000000"/>
              </a:solidFill>
            </a:endParaRPr>
          </a:p>
        </p:txBody>
      </p:sp>
      <p:sp>
        <p:nvSpPr>
          <p:cNvPr id="168091"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fontAlgn="base">
              <a:spcBef>
                <a:spcPct val="0"/>
              </a:spcBef>
              <a:spcAft>
                <a:spcPct val="0"/>
              </a:spcAft>
              <a:defRPr/>
            </a:pPr>
            <a:endParaRPr lang="en-US" dirty="0">
              <a:solidFill>
                <a:srgbClr val="000000"/>
              </a:solidFill>
            </a:endParaRPr>
          </a:p>
        </p:txBody>
      </p:sp>
      <p:sp>
        <p:nvSpPr>
          <p:cNvPr id="168092"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fontAlgn="base">
              <a:spcBef>
                <a:spcPct val="0"/>
              </a:spcBef>
              <a:spcAft>
                <a:spcPct val="0"/>
              </a:spcAft>
              <a:defRPr/>
            </a:pPr>
            <a:fld id="{070DF853-C96B-45B0-8A55-DB92A6B557CC}" type="slidenum">
              <a:rPr lang="en-US">
                <a:solidFill>
                  <a:srgbClr val="000000"/>
                </a:solidFill>
              </a:rPr>
              <a:pPr fontAlgn="base">
                <a:spcBef>
                  <a:spcPct val="0"/>
                </a:spcBef>
                <a:spcAft>
                  <a:spcPct val="0"/>
                </a:spcAft>
                <a:defRPr/>
              </a:pPr>
              <a:t>‹#›</a:t>
            </a:fld>
            <a:endParaRPr lang="en-US" dirty="0">
              <a:solidFill>
                <a:srgbClr val="000000"/>
              </a:solidFill>
            </a:endParaRPr>
          </a:p>
        </p:txBody>
      </p:sp>
      <p:sp>
        <p:nvSpPr>
          <p:cNvPr id="168093"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174406832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422400"/>
            <a:ext cx="9147175" cy="5435600"/>
            <a:chOff x="0" y="896"/>
            <a:chExt cx="5762" cy="3424"/>
          </a:xfrm>
        </p:grpSpPr>
        <p:grpSp>
          <p:nvGrpSpPr>
            <p:cNvPr id="1032" name="Group 3"/>
            <p:cNvGrpSpPr>
              <a:grpSpLocks/>
            </p:cNvGrpSpPr>
            <p:nvPr userDrawn="1"/>
          </p:nvGrpSpPr>
          <p:grpSpPr bwMode="auto">
            <a:xfrm>
              <a:off x="20" y="896"/>
              <a:ext cx="5742" cy="3424"/>
              <a:chOff x="20" y="896"/>
              <a:chExt cx="5742" cy="3424"/>
            </a:xfrm>
          </p:grpSpPr>
          <p:sp>
            <p:nvSpPr>
              <p:cNvPr id="1169"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0"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1"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2"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3"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4"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5"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6"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7"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8"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9"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80"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81"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grpSp>
        <p:grpSp>
          <p:nvGrpSpPr>
            <p:cNvPr id="1033" name="Group 17"/>
            <p:cNvGrpSpPr>
              <a:grpSpLocks/>
            </p:cNvGrpSpPr>
            <p:nvPr userDrawn="1"/>
          </p:nvGrpSpPr>
          <p:grpSpPr bwMode="auto">
            <a:xfrm>
              <a:off x="0" y="2291"/>
              <a:ext cx="1385" cy="1702"/>
              <a:chOff x="0" y="2291"/>
              <a:chExt cx="1385" cy="1702"/>
            </a:xfrm>
          </p:grpSpPr>
          <p:sp>
            <p:nvSpPr>
              <p:cNvPr id="1034"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5"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6"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7"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8"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9"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0"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1"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2"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3"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4"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5"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6"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7"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8"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9"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0"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1"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2"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3"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4"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5"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6"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7"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8"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9"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0"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1"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2"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3"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4"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5"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6"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7"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8"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9"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0"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1"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2"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3"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4"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5"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6"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7"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8"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9"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0"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1"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2"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3"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4"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5"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6"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7"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8"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9"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0"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1"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2"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3"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4"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5"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6"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7"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098"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9"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0"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1"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2"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3"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4"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5"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6"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7"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8"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9"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0"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1"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2"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3"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4"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5"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6"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7"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8"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9"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0"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1"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2"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3"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4"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5"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6"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7"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8"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9"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0"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1"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2"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3"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4"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5"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6"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7"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8"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9"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0"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1"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2"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3"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4"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5"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6"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7"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8"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9"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0"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1"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2"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3"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4"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5"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6"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7"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8"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9"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0"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1"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2"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3"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4"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5"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6"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68087"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dirty="0">
                  <a:solidFill>
                    <a:srgbClr val="000000"/>
                  </a:solidFill>
                </a:endParaRPr>
              </a:p>
            </p:txBody>
          </p:sp>
          <p:sp>
            <p:nvSpPr>
              <p:cNvPr id="168088"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dirty="0">
                  <a:solidFill>
                    <a:srgbClr val="000000"/>
                  </a:solidFill>
                </a:endParaRPr>
              </a:p>
            </p:txBody>
          </p:sp>
        </p:grpSp>
      </p:grpSp>
      <p:sp>
        <p:nvSpPr>
          <p:cNvPr id="168089"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8090"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fontAlgn="base">
              <a:spcBef>
                <a:spcPct val="0"/>
              </a:spcBef>
              <a:spcAft>
                <a:spcPct val="0"/>
              </a:spcAft>
              <a:defRPr/>
            </a:pPr>
            <a:endParaRPr lang="en-US" dirty="0">
              <a:solidFill>
                <a:srgbClr val="000000"/>
              </a:solidFill>
            </a:endParaRPr>
          </a:p>
        </p:txBody>
      </p:sp>
      <p:sp>
        <p:nvSpPr>
          <p:cNvPr id="168091"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fontAlgn="base">
              <a:spcBef>
                <a:spcPct val="0"/>
              </a:spcBef>
              <a:spcAft>
                <a:spcPct val="0"/>
              </a:spcAft>
              <a:defRPr/>
            </a:pPr>
            <a:endParaRPr lang="en-US" dirty="0">
              <a:solidFill>
                <a:srgbClr val="000000"/>
              </a:solidFill>
            </a:endParaRPr>
          </a:p>
        </p:txBody>
      </p:sp>
      <p:sp>
        <p:nvSpPr>
          <p:cNvPr id="168092"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fontAlgn="base">
              <a:spcBef>
                <a:spcPct val="0"/>
              </a:spcBef>
              <a:spcAft>
                <a:spcPct val="0"/>
              </a:spcAft>
              <a:defRPr/>
            </a:pPr>
            <a:fld id="{070DF853-C96B-45B0-8A55-DB92A6B557CC}" type="slidenum">
              <a:rPr lang="en-US">
                <a:solidFill>
                  <a:srgbClr val="000000"/>
                </a:solidFill>
              </a:rPr>
              <a:pPr fontAlgn="base">
                <a:spcBef>
                  <a:spcPct val="0"/>
                </a:spcBef>
                <a:spcAft>
                  <a:spcPct val="0"/>
                </a:spcAft>
                <a:defRPr/>
              </a:pPr>
              <a:t>‹#›</a:t>
            </a:fld>
            <a:endParaRPr lang="en-US" dirty="0">
              <a:solidFill>
                <a:srgbClr val="000000"/>
              </a:solidFill>
            </a:endParaRPr>
          </a:p>
        </p:txBody>
      </p:sp>
      <p:sp>
        <p:nvSpPr>
          <p:cNvPr id="168093"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80122461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90980"/>
                <a:invGamma/>
              </a:schemeClr>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422400"/>
            <a:ext cx="9147175" cy="5435600"/>
            <a:chOff x="0" y="896"/>
            <a:chExt cx="5762" cy="3424"/>
          </a:xfrm>
        </p:grpSpPr>
        <p:grpSp>
          <p:nvGrpSpPr>
            <p:cNvPr id="1032" name="Group 3"/>
            <p:cNvGrpSpPr>
              <a:grpSpLocks/>
            </p:cNvGrpSpPr>
            <p:nvPr userDrawn="1"/>
          </p:nvGrpSpPr>
          <p:grpSpPr bwMode="auto">
            <a:xfrm>
              <a:off x="20" y="896"/>
              <a:ext cx="5742" cy="3424"/>
              <a:chOff x="20" y="896"/>
              <a:chExt cx="5742" cy="3424"/>
            </a:xfrm>
          </p:grpSpPr>
          <p:sp>
            <p:nvSpPr>
              <p:cNvPr id="1169"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0"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1"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2"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3"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4"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5"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6"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7"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8"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9"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80"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81"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grpSp>
        <p:grpSp>
          <p:nvGrpSpPr>
            <p:cNvPr id="1033" name="Group 17"/>
            <p:cNvGrpSpPr>
              <a:grpSpLocks/>
            </p:cNvGrpSpPr>
            <p:nvPr userDrawn="1"/>
          </p:nvGrpSpPr>
          <p:grpSpPr bwMode="auto">
            <a:xfrm>
              <a:off x="0" y="2291"/>
              <a:ext cx="1385" cy="1702"/>
              <a:chOff x="0" y="2291"/>
              <a:chExt cx="1385" cy="1702"/>
            </a:xfrm>
          </p:grpSpPr>
          <p:sp>
            <p:nvSpPr>
              <p:cNvPr id="1034"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5"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6"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7"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8"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9"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0"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1"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2"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3"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4"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5"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6"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7"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8"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9"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0"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1"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2"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3"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4"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5"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6"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7"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8"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9"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0"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1"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2"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3"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4"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5"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6"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7"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8"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9"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0"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1"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2"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3"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4"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5"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6"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7"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8"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9"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0"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1"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2"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3"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4"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5"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6"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7"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8"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9"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0"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1"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2"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3"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4"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5"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6"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7"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098"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9"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0"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1"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2"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3"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4"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5"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6"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7"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8"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9"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0"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1"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2"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3"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4"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5"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6"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7"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8"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9"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0"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1"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2"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3"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4"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5"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6"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7"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8"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9"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0"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1"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2"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3"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4"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5"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6"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7"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8"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9"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0"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1"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2"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3"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4"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5"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6"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7"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8"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9"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0"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1"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2"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3"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4"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5"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6"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7"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8"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9"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0"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1"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2"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3"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4"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5"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6"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68087"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dirty="0">
                  <a:solidFill>
                    <a:srgbClr val="000000"/>
                  </a:solidFill>
                </a:endParaRPr>
              </a:p>
            </p:txBody>
          </p:sp>
          <p:sp>
            <p:nvSpPr>
              <p:cNvPr id="168088"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dirty="0">
                  <a:solidFill>
                    <a:srgbClr val="000000"/>
                  </a:solidFill>
                </a:endParaRPr>
              </a:p>
            </p:txBody>
          </p:sp>
        </p:grpSp>
      </p:grpSp>
      <p:sp>
        <p:nvSpPr>
          <p:cNvPr id="168089"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8090"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fontAlgn="base">
              <a:spcBef>
                <a:spcPct val="0"/>
              </a:spcBef>
              <a:spcAft>
                <a:spcPct val="0"/>
              </a:spcAft>
              <a:defRPr/>
            </a:pPr>
            <a:endParaRPr lang="en-US" dirty="0">
              <a:solidFill>
                <a:srgbClr val="000000"/>
              </a:solidFill>
            </a:endParaRPr>
          </a:p>
        </p:txBody>
      </p:sp>
      <p:sp>
        <p:nvSpPr>
          <p:cNvPr id="168091"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fontAlgn="base">
              <a:spcBef>
                <a:spcPct val="0"/>
              </a:spcBef>
              <a:spcAft>
                <a:spcPct val="0"/>
              </a:spcAft>
              <a:defRPr/>
            </a:pPr>
            <a:endParaRPr lang="en-US" dirty="0">
              <a:solidFill>
                <a:srgbClr val="000000"/>
              </a:solidFill>
            </a:endParaRPr>
          </a:p>
        </p:txBody>
      </p:sp>
      <p:sp>
        <p:nvSpPr>
          <p:cNvPr id="168092"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fontAlgn="base">
              <a:spcBef>
                <a:spcPct val="0"/>
              </a:spcBef>
              <a:spcAft>
                <a:spcPct val="0"/>
              </a:spcAft>
              <a:defRPr/>
            </a:pPr>
            <a:fld id="{070DF853-C96B-45B0-8A55-DB92A6B557CC}" type="slidenum">
              <a:rPr lang="en-US">
                <a:solidFill>
                  <a:srgbClr val="000000"/>
                </a:solidFill>
              </a:rPr>
              <a:pPr fontAlgn="base">
                <a:spcBef>
                  <a:spcPct val="0"/>
                </a:spcBef>
                <a:spcAft>
                  <a:spcPct val="0"/>
                </a:spcAft>
                <a:defRPr/>
              </a:pPr>
              <a:t>‹#›</a:t>
            </a:fld>
            <a:endParaRPr lang="en-US" dirty="0">
              <a:solidFill>
                <a:srgbClr val="000000"/>
              </a:solidFill>
            </a:endParaRPr>
          </a:p>
        </p:txBody>
      </p:sp>
      <p:sp>
        <p:nvSpPr>
          <p:cNvPr id="168093"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270450823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422400"/>
            <a:ext cx="9147175" cy="5435600"/>
            <a:chOff x="0" y="896"/>
            <a:chExt cx="5762" cy="3424"/>
          </a:xfrm>
        </p:grpSpPr>
        <p:grpSp>
          <p:nvGrpSpPr>
            <p:cNvPr id="1032" name="Group 3"/>
            <p:cNvGrpSpPr>
              <a:grpSpLocks/>
            </p:cNvGrpSpPr>
            <p:nvPr userDrawn="1"/>
          </p:nvGrpSpPr>
          <p:grpSpPr bwMode="auto">
            <a:xfrm>
              <a:off x="20" y="896"/>
              <a:ext cx="5742" cy="3424"/>
              <a:chOff x="20" y="896"/>
              <a:chExt cx="5742" cy="3424"/>
            </a:xfrm>
          </p:grpSpPr>
          <p:sp>
            <p:nvSpPr>
              <p:cNvPr id="1169" name="Freeform 4"/>
              <p:cNvSpPr>
                <a:spLocks/>
              </p:cNvSpPr>
              <p:nvPr userDrawn="1"/>
            </p:nvSpPr>
            <p:spPr bwMode="hidden">
              <a:xfrm>
                <a:off x="1399" y="1116"/>
                <a:ext cx="2815" cy="2110"/>
              </a:xfrm>
              <a:custGeom>
                <a:avLst/>
                <a:gdLst>
                  <a:gd name="T0" fmla="*/ 950 w 2815"/>
                  <a:gd name="T1" fmla="*/ 85 h 2110"/>
                  <a:gd name="T2" fmla="*/ 628 w 2815"/>
                  <a:gd name="T3" fmla="*/ 438 h 2110"/>
                  <a:gd name="T4" fmla="*/ 66 w 2815"/>
                  <a:gd name="T5" fmla="*/ 471 h 2110"/>
                  <a:gd name="T6" fmla="*/ 0 w 2815"/>
                  <a:gd name="T7" fmla="*/ 627 h 2110"/>
                  <a:gd name="T8" fmla="*/ 372 w 2815"/>
                  <a:gd name="T9" fmla="*/ 1026 h 2110"/>
                  <a:gd name="T10" fmla="*/ 611 w 2815"/>
                  <a:gd name="T11" fmla="*/ 902 h 2110"/>
                  <a:gd name="T12" fmla="*/ 992 w 2815"/>
                  <a:gd name="T13" fmla="*/ 1085 h 2110"/>
                  <a:gd name="T14" fmla="*/ 1116 w 2815"/>
                  <a:gd name="T15" fmla="*/ 1339 h 2110"/>
                  <a:gd name="T16" fmla="*/ 1083 w 2815"/>
                  <a:gd name="T17" fmla="*/ 1450 h 2110"/>
                  <a:gd name="T18" fmla="*/ 1124 w 2815"/>
                  <a:gd name="T19" fmla="*/ 1659 h 2110"/>
                  <a:gd name="T20" fmla="*/ 1149 w 2815"/>
                  <a:gd name="T21" fmla="*/ 1999 h 2110"/>
                  <a:gd name="T22" fmla="*/ 1463 w 2815"/>
                  <a:gd name="T23" fmla="*/ 2110 h 2110"/>
                  <a:gd name="T24" fmla="*/ 1686 w 2815"/>
                  <a:gd name="T25" fmla="*/ 2025 h 2110"/>
                  <a:gd name="T26" fmla="*/ 1603 w 2815"/>
                  <a:gd name="T27" fmla="*/ 1777 h 2110"/>
                  <a:gd name="T28" fmla="*/ 1991 w 2815"/>
                  <a:gd name="T29" fmla="*/ 1555 h 2110"/>
                  <a:gd name="T30" fmla="*/ 2281 w 2815"/>
                  <a:gd name="T31" fmla="*/ 1542 h 2110"/>
                  <a:gd name="T32" fmla="*/ 2446 w 2815"/>
                  <a:gd name="T33" fmla="*/ 1359 h 2110"/>
                  <a:gd name="T34" fmla="*/ 2361 w 2815"/>
                  <a:gd name="T35" fmla="*/ 1001 h 2110"/>
                  <a:gd name="T36" fmla="*/ 2606 w 2815"/>
                  <a:gd name="T37" fmla="*/ 893 h 2110"/>
                  <a:gd name="T38" fmla="*/ 2815 w 2815"/>
                  <a:gd name="T39" fmla="*/ 454 h 2110"/>
                  <a:gd name="T40" fmla="*/ 2518 w 2815"/>
                  <a:gd name="T41" fmla="*/ 0 h 21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0" name="Freeform 5"/>
              <p:cNvSpPr>
                <a:spLocks/>
              </p:cNvSpPr>
              <p:nvPr userDrawn="1"/>
            </p:nvSpPr>
            <p:spPr bwMode="hidden">
              <a:xfrm>
                <a:off x="672" y="1116"/>
                <a:ext cx="3966" cy="2366"/>
              </a:xfrm>
              <a:custGeom>
                <a:avLst/>
                <a:gdLst>
                  <a:gd name="T0" fmla="*/ 1423 w 3966"/>
                  <a:gd name="T1" fmla="*/ 65 h 2366"/>
                  <a:gd name="T2" fmla="*/ 1148 w 3966"/>
                  <a:gd name="T3" fmla="*/ 262 h 2366"/>
                  <a:gd name="T4" fmla="*/ 934 w 3966"/>
                  <a:gd name="T5" fmla="*/ 216 h 2366"/>
                  <a:gd name="T6" fmla="*/ 529 w 3966"/>
                  <a:gd name="T7" fmla="*/ 314 h 2366"/>
                  <a:gd name="T8" fmla="*/ 174 w 3966"/>
                  <a:gd name="T9" fmla="*/ 327 h 2366"/>
                  <a:gd name="T10" fmla="*/ 0 w 3966"/>
                  <a:gd name="T11" fmla="*/ 628 h 2366"/>
                  <a:gd name="T12" fmla="*/ 91 w 3966"/>
                  <a:gd name="T13" fmla="*/ 726 h 2366"/>
                  <a:gd name="T14" fmla="*/ 231 w 3966"/>
                  <a:gd name="T15" fmla="*/ 654 h 2366"/>
                  <a:gd name="T16" fmla="*/ 430 w 3966"/>
                  <a:gd name="T17" fmla="*/ 687 h 2366"/>
                  <a:gd name="T18" fmla="*/ 504 w 3966"/>
                  <a:gd name="T19" fmla="*/ 850 h 2366"/>
                  <a:gd name="T20" fmla="*/ 347 w 3966"/>
                  <a:gd name="T21" fmla="*/ 1020 h 2366"/>
                  <a:gd name="T22" fmla="*/ 529 w 3966"/>
                  <a:gd name="T23" fmla="*/ 1144 h 2366"/>
                  <a:gd name="T24" fmla="*/ 727 w 3966"/>
                  <a:gd name="T25" fmla="*/ 1105 h 2366"/>
                  <a:gd name="T26" fmla="*/ 901 w 3966"/>
                  <a:gd name="T27" fmla="*/ 1216 h 2366"/>
                  <a:gd name="T28" fmla="*/ 1256 w 3966"/>
                  <a:gd name="T29" fmla="*/ 1229 h 2366"/>
                  <a:gd name="T30" fmla="*/ 1611 w 3966"/>
                  <a:gd name="T31" fmla="*/ 1425 h 2366"/>
                  <a:gd name="T32" fmla="*/ 1694 w 3966"/>
                  <a:gd name="T33" fmla="*/ 1673 h 2366"/>
                  <a:gd name="T34" fmla="*/ 1619 w 3966"/>
                  <a:gd name="T35" fmla="*/ 2118 h 2366"/>
                  <a:gd name="T36" fmla="*/ 1694 w 3966"/>
                  <a:gd name="T37" fmla="*/ 2268 h 2366"/>
                  <a:gd name="T38" fmla="*/ 2132 w 3966"/>
                  <a:gd name="T39" fmla="*/ 2242 h 2366"/>
                  <a:gd name="T40" fmla="*/ 2289 w 3966"/>
                  <a:gd name="T41" fmla="*/ 2366 h 2366"/>
                  <a:gd name="T42" fmla="*/ 2594 w 3966"/>
                  <a:gd name="T43" fmla="*/ 2046 h 2366"/>
                  <a:gd name="T44" fmla="*/ 2537 w 3966"/>
                  <a:gd name="T45" fmla="*/ 1817 h 2366"/>
                  <a:gd name="T46" fmla="*/ 2818 w 3966"/>
                  <a:gd name="T47" fmla="*/ 1673 h 2366"/>
                  <a:gd name="T48" fmla="*/ 3016 w 3966"/>
                  <a:gd name="T49" fmla="*/ 1719 h 2366"/>
                  <a:gd name="T50" fmla="*/ 3280 w 3966"/>
                  <a:gd name="T51" fmla="*/ 1615 h 2366"/>
                  <a:gd name="T52" fmla="*/ 3405 w 3966"/>
                  <a:gd name="T53" fmla="*/ 1174 h 2366"/>
                  <a:gd name="T54" fmla="*/ 3643 w 3966"/>
                  <a:gd name="T55" fmla="*/ 922 h 2366"/>
                  <a:gd name="T56" fmla="*/ 3966 w 3966"/>
                  <a:gd name="T57" fmla="*/ 896 h 2366"/>
                  <a:gd name="T58" fmla="*/ 3908 w 3966"/>
                  <a:gd name="T59" fmla="*/ 733 h 2366"/>
                  <a:gd name="T60" fmla="*/ 3669 w 3966"/>
                  <a:gd name="T61" fmla="*/ 563 h 2366"/>
                  <a:gd name="T62" fmla="*/ 3817 w 3966"/>
                  <a:gd name="T63" fmla="*/ 210 h 2366"/>
                  <a:gd name="T64" fmla="*/ 3590 w 3966"/>
                  <a:gd name="T65" fmla="*/ 0 h 23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1" name="Freeform 6"/>
              <p:cNvSpPr>
                <a:spLocks/>
              </p:cNvSpPr>
              <p:nvPr userDrawn="1"/>
            </p:nvSpPr>
            <p:spPr bwMode="hidden">
              <a:xfrm>
                <a:off x="20" y="1069"/>
                <a:ext cx="5732" cy="3107"/>
              </a:xfrm>
              <a:custGeom>
                <a:avLst/>
                <a:gdLst>
                  <a:gd name="T0" fmla="*/ 81 w 5732"/>
                  <a:gd name="T1" fmla="*/ 0 h 3107"/>
                  <a:gd name="T2" fmla="*/ 133 w 5732"/>
                  <a:gd name="T3" fmla="*/ 328 h 3107"/>
                  <a:gd name="T4" fmla="*/ 0 w 5732"/>
                  <a:gd name="T5" fmla="*/ 666 h 3107"/>
                  <a:gd name="T6" fmla="*/ 83 w 5732"/>
                  <a:gd name="T7" fmla="*/ 1221 h 3107"/>
                  <a:gd name="T8" fmla="*/ 413 w 5732"/>
                  <a:gd name="T9" fmla="*/ 1515 h 3107"/>
                  <a:gd name="T10" fmla="*/ 881 w 5732"/>
                  <a:gd name="T11" fmla="*/ 1700 h 3107"/>
                  <a:gd name="T12" fmla="*/ 1440 w 5732"/>
                  <a:gd name="T13" fmla="*/ 1651 h 3107"/>
                  <a:gd name="T14" fmla="*/ 1755 w 5732"/>
                  <a:gd name="T15" fmla="*/ 1940 h 3107"/>
                  <a:gd name="T16" fmla="*/ 1653 w 5732"/>
                  <a:gd name="T17" fmla="*/ 2126 h 3107"/>
                  <a:gd name="T18" fmla="*/ 1136 w 5732"/>
                  <a:gd name="T19" fmla="*/ 2142 h 3107"/>
                  <a:gd name="T20" fmla="*/ 911 w 5732"/>
                  <a:gd name="T21" fmla="*/ 2021 h 3107"/>
                  <a:gd name="T22" fmla="*/ 739 w 5732"/>
                  <a:gd name="T23" fmla="*/ 2142 h 3107"/>
                  <a:gd name="T24" fmla="*/ 954 w 5732"/>
                  <a:gd name="T25" fmla="*/ 2524 h 3107"/>
                  <a:gd name="T26" fmla="*/ 973 w 5732"/>
                  <a:gd name="T27" fmla="*/ 2905 h 3107"/>
                  <a:gd name="T28" fmla="*/ 1511 w 5732"/>
                  <a:gd name="T29" fmla="*/ 3107 h 3107"/>
                  <a:gd name="T30" fmla="*/ 1644 w 5732"/>
                  <a:gd name="T31" fmla="*/ 2922 h 3107"/>
                  <a:gd name="T32" fmla="*/ 2077 w 5732"/>
                  <a:gd name="T33" fmla="*/ 2797 h 3107"/>
                  <a:gd name="T34" fmla="*/ 2610 w 5732"/>
                  <a:gd name="T35" fmla="*/ 2962 h 3107"/>
                  <a:gd name="T36" fmla="*/ 3222 w 5732"/>
                  <a:gd name="T37" fmla="*/ 2812 h 3107"/>
                  <a:gd name="T38" fmla="*/ 3443 w 5732"/>
                  <a:gd name="T39" fmla="*/ 2922 h 3107"/>
                  <a:gd name="T40" fmla="*/ 3861 w 5732"/>
                  <a:gd name="T41" fmla="*/ 2648 h 3107"/>
                  <a:gd name="T42" fmla="*/ 4125 w 5732"/>
                  <a:gd name="T43" fmla="*/ 2311 h 3107"/>
                  <a:gd name="T44" fmla="*/ 4369 w 5732"/>
                  <a:gd name="T45" fmla="*/ 2318 h 3107"/>
                  <a:gd name="T46" fmla="*/ 4554 w 5732"/>
                  <a:gd name="T47" fmla="*/ 2445 h 3107"/>
                  <a:gd name="T48" fmla="*/ 5015 w 5732"/>
                  <a:gd name="T49" fmla="*/ 2142 h 3107"/>
                  <a:gd name="T50" fmla="*/ 5404 w 5732"/>
                  <a:gd name="T51" fmla="*/ 2185 h 3107"/>
                  <a:gd name="T52" fmla="*/ 5732 w 5732"/>
                  <a:gd name="T53" fmla="*/ 2069 h 310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2" name="Freeform 7"/>
              <p:cNvSpPr>
                <a:spLocks/>
              </p:cNvSpPr>
              <p:nvPr userDrawn="1"/>
            </p:nvSpPr>
            <p:spPr bwMode="hidden">
              <a:xfrm>
                <a:off x="242" y="1145"/>
                <a:ext cx="5512" cy="2760"/>
              </a:xfrm>
              <a:custGeom>
                <a:avLst/>
                <a:gdLst>
                  <a:gd name="T0" fmla="*/ 240 w 5512"/>
                  <a:gd name="T1" fmla="*/ 0 h 2760"/>
                  <a:gd name="T2" fmla="*/ 0 w 5512"/>
                  <a:gd name="T3" fmla="*/ 336 h 2760"/>
                  <a:gd name="T4" fmla="*/ 82 w 5512"/>
                  <a:gd name="T5" fmla="*/ 821 h 2760"/>
                  <a:gd name="T6" fmla="*/ 243 w 5512"/>
                  <a:gd name="T7" fmla="*/ 873 h 2760"/>
                  <a:gd name="T8" fmla="*/ 473 w 5512"/>
                  <a:gd name="T9" fmla="*/ 1087 h 2760"/>
                  <a:gd name="T10" fmla="*/ 557 w 5512"/>
                  <a:gd name="T11" fmla="*/ 1441 h 2760"/>
                  <a:gd name="T12" fmla="*/ 839 w 5512"/>
                  <a:gd name="T13" fmla="*/ 1499 h 2760"/>
                  <a:gd name="T14" fmla="*/ 1258 w 5512"/>
                  <a:gd name="T15" fmla="*/ 1349 h 2760"/>
                  <a:gd name="T16" fmla="*/ 1307 w 5512"/>
                  <a:gd name="T17" fmla="*/ 1493 h 2760"/>
                  <a:gd name="T18" fmla="*/ 1621 w 5512"/>
                  <a:gd name="T19" fmla="*/ 1513 h 2760"/>
                  <a:gd name="T20" fmla="*/ 1862 w 5512"/>
                  <a:gd name="T21" fmla="*/ 1865 h 2760"/>
                  <a:gd name="T22" fmla="*/ 1668 w 5512"/>
                  <a:gd name="T23" fmla="*/ 2166 h 2760"/>
                  <a:gd name="T24" fmla="*/ 1308 w 5512"/>
                  <a:gd name="T25" fmla="*/ 2217 h 2760"/>
                  <a:gd name="T26" fmla="*/ 992 w 5512"/>
                  <a:gd name="T27" fmla="*/ 2172 h 2760"/>
                  <a:gd name="T28" fmla="*/ 903 w 5512"/>
                  <a:gd name="T29" fmla="*/ 2244 h 2760"/>
                  <a:gd name="T30" fmla="*/ 1008 w 5512"/>
                  <a:gd name="T31" fmla="*/ 2415 h 2760"/>
                  <a:gd name="T32" fmla="*/ 992 w 5512"/>
                  <a:gd name="T33" fmla="*/ 2538 h 2760"/>
                  <a:gd name="T34" fmla="*/ 1137 w 5512"/>
                  <a:gd name="T35" fmla="*/ 2760 h 2760"/>
                  <a:gd name="T36" fmla="*/ 1661 w 5512"/>
                  <a:gd name="T37" fmla="*/ 2623 h 2760"/>
                  <a:gd name="T38" fmla="*/ 1725 w 5512"/>
                  <a:gd name="T39" fmla="*/ 2492 h 2760"/>
                  <a:gd name="T40" fmla="*/ 1895 w 5512"/>
                  <a:gd name="T41" fmla="*/ 2551 h 2760"/>
                  <a:gd name="T42" fmla="*/ 2338 w 5512"/>
                  <a:gd name="T43" fmla="*/ 2448 h 2760"/>
                  <a:gd name="T44" fmla="*/ 2443 w 5512"/>
                  <a:gd name="T45" fmla="*/ 2714 h 2760"/>
                  <a:gd name="T46" fmla="*/ 2870 w 5512"/>
                  <a:gd name="T47" fmla="*/ 2541 h 2760"/>
                  <a:gd name="T48" fmla="*/ 3264 w 5512"/>
                  <a:gd name="T49" fmla="*/ 2591 h 2760"/>
                  <a:gd name="T50" fmla="*/ 3522 w 5512"/>
                  <a:gd name="T51" fmla="*/ 2427 h 2760"/>
                  <a:gd name="T52" fmla="*/ 3594 w 5512"/>
                  <a:gd name="T53" fmla="*/ 2081 h 2760"/>
                  <a:gd name="T54" fmla="*/ 4013 w 5512"/>
                  <a:gd name="T55" fmla="*/ 2087 h 2760"/>
                  <a:gd name="T56" fmla="*/ 4070 w 5512"/>
                  <a:gd name="T57" fmla="*/ 1924 h 2760"/>
                  <a:gd name="T58" fmla="*/ 4239 w 5512"/>
                  <a:gd name="T59" fmla="*/ 1931 h 2760"/>
                  <a:gd name="T60" fmla="*/ 4465 w 5512"/>
                  <a:gd name="T61" fmla="*/ 2094 h 2760"/>
                  <a:gd name="T62" fmla="*/ 4836 w 5512"/>
                  <a:gd name="T63" fmla="*/ 1814 h 2760"/>
                  <a:gd name="T64" fmla="*/ 5225 w 5512"/>
                  <a:gd name="T65" fmla="*/ 1785 h 2760"/>
                  <a:gd name="T66" fmla="*/ 5367 w 5512"/>
                  <a:gd name="T67" fmla="*/ 1571 h 2760"/>
                  <a:gd name="T68" fmla="*/ 5512 w 5512"/>
                  <a:gd name="T69" fmla="*/ 1585 h 27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3" name="Freeform 8"/>
              <p:cNvSpPr>
                <a:spLocks/>
              </p:cNvSpPr>
              <p:nvPr userDrawn="1"/>
            </p:nvSpPr>
            <p:spPr bwMode="hidden">
              <a:xfrm>
                <a:off x="4840" y="984"/>
                <a:ext cx="790" cy="1189"/>
              </a:xfrm>
              <a:custGeom>
                <a:avLst/>
                <a:gdLst>
                  <a:gd name="T0" fmla="*/ 139 w 790"/>
                  <a:gd name="T1" fmla="*/ 0 h 1189"/>
                  <a:gd name="T2" fmla="*/ 210 w 790"/>
                  <a:gd name="T3" fmla="*/ 233 h 1189"/>
                  <a:gd name="T4" fmla="*/ 159 w 790"/>
                  <a:gd name="T5" fmla="*/ 643 h 1189"/>
                  <a:gd name="T6" fmla="*/ 454 w 790"/>
                  <a:gd name="T7" fmla="*/ 771 h 1189"/>
                  <a:gd name="T8" fmla="*/ 605 w 790"/>
                  <a:gd name="T9" fmla="*/ 1046 h 1189"/>
                  <a:gd name="T10" fmla="*/ 790 w 790"/>
                  <a:gd name="T11" fmla="*/ 1189 h 1189"/>
                  <a:gd name="T12" fmla="*/ 540 w 790"/>
                  <a:gd name="T13" fmla="*/ 1111 h 1189"/>
                  <a:gd name="T14" fmla="*/ 363 w 790"/>
                  <a:gd name="T15" fmla="*/ 883 h 1189"/>
                  <a:gd name="T16" fmla="*/ 139 w 790"/>
                  <a:gd name="T17" fmla="*/ 852 h 1189"/>
                  <a:gd name="T18" fmla="*/ 0 w 790"/>
                  <a:gd name="T19" fmla="*/ 499 h 1189"/>
                  <a:gd name="T20" fmla="*/ 48 w 790"/>
                  <a:gd name="T21" fmla="*/ 209 h 11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4" name="Freeform 9"/>
              <p:cNvSpPr>
                <a:spLocks/>
              </p:cNvSpPr>
              <p:nvPr userDrawn="1"/>
            </p:nvSpPr>
            <p:spPr bwMode="hidden">
              <a:xfrm>
                <a:off x="5173" y="896"/>
                <a:ext cx="579" cy="1117"/>
              </a:xfrm>
              <a:custGeom>
                <a:avLst/>
                <a:gdLst>
                  <a:gd name="T0" fmla="*/ 0 w 579"/>
                  <a:gd name="T1" fmla="*/ 0 h 1117"/>
                  <a:gd name="T2" fmla="*/ 128 w 579"/>
                  <a:gd name="T3" fmla="*/ 328 h 1117"/>
                  <a:gd name="T4" fmla="*/ 9 w 579"/>
                  <a:gd name="T5" fmla="*/ 659 h 1117"/>
                  <a:gd name="T6" fmla="*/ 40 w 579"/>
                  <a:gd name="T7" fmla="*/ 763 h 1117"/>
                  <a:gd name="T8" fmla="*/ 234 w 579"/>
                  <a:gd name="T9" fmla="*/ 739 h 1117"/>
                  <a:gd name="T10" fmla="*/ 344 w 579"/>
                  <a:gd name="T11" fmla="*/ 1055 h 1117"/>
                  <a:gd name="T12" fmla="*/ 579 w 579"/>
                  <a:gd name="T13" fmla="*/ 1117 h 11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5" name="Freeform 10"/>
              <p:cNvSpPr>
                <a:spLocks/>
              </p:cNvSpPr>
              <p:nvPr userDrawn="1"/>
            </p:nvSpPr>
            <p:spPr bwMode="hidden">
              <a:xfrm>
                <a:off x="3291" y="968"/>
                <a:ext cx="2471" cy="2396"/>
              </a:xfrm>
              <a:custGeom>
                <a:avLst/>
                <a:gdLst>
                  <a:gd name="T0" fmla="*/ 1118 w 2471"/>
                  <a:gd name="T1" fmla="*/ 0 h 2396"/>
                  <a:gd name="T2" fmla="*/ 1179 w 2471"/>
                  <a:gd name="T3" fmla="*/ 225 h 2396"/>
                  <a:gd name="T4" fmla="*/ 1393 w 2471"/>
                  <a:gd name="T5" fmla="*/ 339 h 2396"/>
                  <a:gd name="T6" fmla="*/ 1404 w 2471"/>
                  <a:gd name="T7" fmla="*/ 548 h 2396"/>
                  <a:gd name="T8" fmla="*/ 1342 w 2471"/>
                  <a:gd name="T9" fmla="*/ 732 h 2396"/>
                  <a:gd name="T10" fmla="*/ 1434 w 2471"/>
                  <a:gd name="T11" fmla="*/ 925 h 2396"/>
                  <a:gd name="T12" fmla="*/ 1455 w 2471"/>
                  <a:gd name="T13" fmla="*/ 1109 h 2396"/>
                  <a:gd name="T14" fmla="*/ 1311 w 2471"/>
                  <a:gd name="T15" fmla="*/ 1142 h 2396"/>
                  <a:gd name="T16" fmla="*/ 926 w 2471"/>
                  <a:gd name="T17" fmla="*/ 1384 h 2396"/>
                  <a:gd name="T18" fmla="*/ 975 w 2471"/>
                  <a:gd name="T19" fmla="*/ 1456 h 2396"/>
                  <a:gd name="T20" fmla="*/ 956 w 2471"/>
                  <a:gd name="T21" fmla="*/ 1624 h 2396"/>
                  <a:gd name="T22" fmla="*/ 782 w 2471"/>
                  <a:gd name="T23" fmla="*/ 1817 h 2396"/>
                  <a:gd name="T24" fmla="*/ 539 w 2471"/>
                  <a:gd name="T25" fmla="*/ 1978 h 2396"/>
                  <a:gd name="T26" fmla="*/ 152 w 2471"/>
                  <a:gd name="T27" fmla="*/ 2026 h 2396"/>
                  <a:gd name="T28" fmla="*/ 19 w 2471"/>
                  <a:gd name="T29" fmla="*/ 2251 h 2396"/>
                  <a:gd name="T30" fmla="*/ 0 w 2471"/>
                  <a:gd name="T31" fmla="*/ 2396 h 2396"/>
                  <a:gd name="T32" fmla="*/ 213 w 2471"/>
                  <a:gd name="T33" fmla="*/ 2179 h 2396"/>
                  <a:gd name="T34" fmla="*/ 629 w 2471"/>
                  <a:gd name="T35" fmla="*/ 2090 h 2396"/>
                  <a:gd name="T36" fmla="*/ 894 w 2471"/>
                  <a:gd name="T37" fmla="*/ 1906 h 2396"/>
                  <a:gd name="T38" fmla="*/ 1230 w 2471"/>
                  <a:gd name="T39" fmla="*/ 1986 h 2396"/>
                  <a:gd name="T40" fmla="*/ 1668 w 2471"/>
                  <a:gd name="T41" fmla="*/ 1906 h 2396"/>
                  <a:gd name="T42" fmla="*/ 1983 w 2471"/>
                  <a:gd name="T43" fmla="*/ 1745 h 2396"/>
                  <a:gd name="T44" fmla="*/ 2014 w 2471"/>
                  <a:gd name="T45" fmla="*/ 1600 h 2396"/>
                  <a:gd name="T46" fmla="*/ 2237 w 2471"/>
                  <a:gd name="T47" fmla="*/ 1496 h 2396"/>
                  <a:gd name="T48" fmla="*/ 2359 w 2471"/>
                  <a:gd name="T49" fmla="*/ 1552 h 2396"/>
                  <a:gd name="T50" fmla="*/ 2471 w 2471"/>
                  <a:gd name="T51" fmla="*/ 1479 h 239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6" name="Freeform 11"/>
              <p:cNvSpPr>
                <a:spLocks/>
              </p:cNvSpPr>
              <p:nvPr userDrawn="1"/>
            </p:nvSpPr>
            <p:spPr bwMode="hidden">
              <a:xfrm>
                <a:off x="2366" y="1067"/>
                <a:ext cx="1399" cy="1349"/>
              </a:xfrm>
              <a:custGeom>
                <a:avLst/>
                <a:gdLst>
                  <a:gd name="T0" fmla="*/ 620 w 1399"/>
                  <a:gd name="T1" fmla="*/ 155 h 1349"/>
                  <a:gd name="T2" fmla="*/ 421 w 1399"/>
                  <a:gd name="T3" fmla="*/ 155 h 1349"/>
                  <a:gd name="T4" fmla="*/ 205 w 1399"/>
                  <a:gd name="T5" fmla="*/ 507 h 1349"/>
                  <a:gd name="T6" fmla="*/ 0 w 1399"/>
                  <a:gd name="T7" fmla="*/ 673 h 1349"/>
                  <a:gd name="T8" fmla="*/ 487 w 1399"/>
                  <a:gd name="T9" fmla="*/ 783 h 1349"/>
                  <a:gd name="T10" fmla="*/ 425 w 1399"/>
                  <a:gd name="T11" fmla="*/ 1009 h 1349"/>
                  <a:gd name="T12" fmla="*/ 617 w 1399"/>
                  <a:gd name="T13" fmla="*/ 1086 h 1349"/>
                  <a:gd name="T14" fmla="*/ 498 w 1399"/>
                  <a:gd name="T15" fmla="*/ 1349 h 1349"/>
                  <a:gd name="T16" fmla="*/ 961 w 1399"/>
                  <a:gd name="T17" fmla="*/ 1035 h 1349"/>
                  <a:gd name="T18" fmla="*/ 926 w 1399"/>
                  <a:gd name="T19" fmla="*/ 776 h 1349"/>
                  <a:gd name="T20" fmla="*/ 1181 w 1399"/>
                  <a:gd name="T21" fmla="*/ 749 h 1349"/>
                  <a:gd name="T22" fmla="*/ 1399 w 1399"/>
                  <a:gd name="T23" fmla="*/ 601 h 1349"/>
                  <a:gd name="T24" fmla="*/ 1315 w 1399"/>
                  <a:gd name="T25" fmla="*/ 416 h 1349"/>
                  <a:gd name="T26" fmla="*/ 1341 w 1399"/>
                  <a:gd name="T27" fmla="*/ 196 h 1349"/>
                  <a:gd name="T28" fmla="*/ 1171 w 1399"/>
                  <a:gd name="T29" fmla="*/ 164 h 1349"/>
                  <a:gd name="T30" fmla="*/ 928 w 1399"/>
                  <a:gd name="T31" fmla="*/ 0 h 1349"/>
                  <a:gd name="T32" fmla="*/ 620 w 1399"/>
                  <a:gd name="T33" fmla="*/ 155 h 13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7" name="Freeform 12"/>
              <p:cNvSpPr>
                <a:spLocks/>
              </p:cNvSpPr>
              <p:nvPr userDrawn="1"/>
            </p:nvSpPr>
            <p:spPr bwMode="hidden">
              <a:xfrm>
                <a:off x="4275" y="2031"/>
                <a:ext cx="1256" cy="810"/>
              </a:xfrm>
              <a:custGeom>
                <a:avLst/>
                <a:gdLst>
                  <a:gd name="T0" fmla="*/ 719 w 1256"/>
                  <a:gd name="T1" fmla="*/ 183 h 810"/>
                  <a:gd name="T2" fmla="*/ 760 w 1256"/>
                  <a:gd name="T3" fmla="*/ 33 h 810"/>
                  <a:gd name="T4" fmla="*/ 884 w 1256"/>
                  <a:gd name="T5" fmla="*/ 0 h 810"/>
                  <a:gd name="T6" fmla="*/ 983 w 1256"/>
                  <a:gd name="T7" fmla="*/ 78 h 810"/>
                  <a:gd name="T8" fmla="*/ 1082 w 1256"/>
                  <a:gd name="T9" fmla="*/ 248 h 810"/>
                  <a:gd name="T10" fmla="*/ 1256 w 1256"/>
                  <a:gd name="T11" fmla="*/ 229 h 810"/>
                  <a:gd name="T12" fmla="*/ 1248 w 1256"/>
                  <a:gd name="T13" fmla="*/ 359 h 810"/>
                  <a:gd name="T14" fmla="*/ 1016 w 1256"/>
                  <a:gd name="T15" fmla="*/ 431 h 810"/>
                  <a:gd name="T16" fmla="*/ 879 w 1256"/>
                  <a:gd name="T17" fmla="*/ 417 h 810"/>
                  <a:gd name="T18" fmla="*/ 719 w 1256"/>
                  <a:gd name="T19" fmla="*/ 481 h 810"/>
                  <a:gd name="T20" fmla="*/ 591 w 1256"/>
                  <a:gd name="T21" fmla="*/ 633 h 810"/>
                  <a:gd name="T22" fmla="*/ 423 w 1256"/>
                  <a:gd name="T23" fmla="*/ 537 h 810"/>
                  <a:gd name="T24" fmla="*/ 256 w 1256"/>
                  <a:gd name="T25" fmla="*/ 810 h 810"/>
                  <a:gd name="T26" fmla="*/ 66 w 1256"/>
                  <a:gd name="T27" fmla="*/ 764 h 810"/>
                  <a:gd name="T28" fmla="*/ 0 w 1256"/>
                  <a:gd name="T29" fmla="*/ 601 h 810"/>
                  <a:gd name="T30" fmla="*/ 157 w 1256"/>
                  <a:gd name="T31" fmla="*/ 483 h 810"/>
                  <a:gd name="T32" fmla="*/ 248 w 1256"/>
                  <a:gd name="T33" fmla="*/ 281 h 810"/>
                  <a:gd name="T34" fmla="*/ 438 w 1256"/>
                  <a:gd name="T35" fmla="*/ 150 h 810"/>
                  <a:gd name="T36" fmla="*/ 719 w 1256"/>
                  <a:gd name="T37" fmla="*/ 189 h 8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8" name="Freeform 13"/>
              <p:cNvSpPr>
                <a:spLocks/>
              </p:cNvSpPr>
              <p:nvPr userDrawn="1"/>
            </p:nvSpPr>
            <p:spPr bwMode="hidden">
              <a:xfrm>
                <a:off x="2914" y="3476"/>
                <a:ext cx="2848" cy="788"/>
              </a:xfrm>
              <a:custGeom>
                <a:avLst/>
                <a:gdLst>
                  <a:gd name="T0" fmla="*/ 2838 w 2848"/>
                  <a:gd name="T1" fmla="*/ 16 h 788"/>
                  <a:gd name="T2" fmla="*/ 2493 w 2848"/>
                  <a:gd name="T3" fmla="*/ 0 h 788"/>
                  <a:gd name="T4" fmla="*/ 2278 w 2848"/>
                  <a:gd name="T5" fmla="*/ 81 h 788"/>
                  <a:gd name="T6" fmla="*/ 1936 w 2848"/>
                  <a:gd name="T7" fmla="*/ 44 h 788"/>
                  <a:gd name="T8" fmla="*/ 1739 w 2848"/>
                  <a:gd name="T9" fmla="*/ 354 h 788"/>
                  <a:gd name="T10" fmla="*/ 1600 w 2848"/>
                  <a:gd name="T11" fmla="*/ 212 h 788"/>
                  <a:gd name="T12" fmla="*/ 1352 w 2848"/>
                  <a:gd name="T13" fmla="*/ 308 h 788"/>
                  <a:gd name="T14" fmla="*/ 1445 w 2848"/>
                  <a:gd name="T15" fmla="*/ 515 h 788"/>
                  <a:gd name="T16" fmla="*/ 1072 w 2848"/>
                  <a:gd name="T17" fmla="*/ 412 h 788"/>
                  <a:gd name="T18" fmla="*/ 888 w 2848"/>
                  <a:gd name="T19" fmla="*/ 540 h 788"/>
                  <a:gd name="T20" fmla="*/ 0 w 2848"/>
                  <a:gd name="T21" fmla="*/ 660 h 788"/>
                  <a:gd name="T22" fmla="*/ 288 w 2848"/>
                  <a:gd name="T23" fmla="*/ 788 h 788"/>
                  <a:gd name="T24" fmla="*/ 1040 w 2848"/>
                  <a:gd name="T25" fmla="*/ 676 h 788"/>
                  <a:gd name="T26" fmla="*/ 1272 w 2848"/>
                  <a:gd name="T27" fmla="*/ 748 h 788"/>
                  <a:gd name="T28" fmla="*/ 2096 w 2848"/>
                  <a:gd name="T29" fmla="*/ 691 h 788"/>
                  <a:gd name="T30" fmla="*/ 2320 w 2848"/>
                  <a:gd name="T31" fmla="*/ 748 h 788"/>
                  <a:gd name="T32" fmla="*/ 2456 w 2848"/>
                  <a:gd name="T33" fmla="*/ 596 h 788"/>
                  <a:gd name="T34" fmla="*/ 2712 w 2848"/>
                  <a:gd name="T35" fmla="*/ 716 h 788"/>
                  <a:gd name="T36" fmla="*/ 2716 w 2848"/>
                  <a:gd name="T37" fmla="*/ 339 h 788"/>
                  <a:gd name="T38" fmla="*/ 2848 w 2848"/>
                  <a:gd name="T39" fmla="*/ 258 h 7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79" name="Freeform 14"/>
              <p:cNvSpPr>
                <a:spLocks/>
              </p:cNvSpPr>
              <p:nvPr userDrawn="1"/>
            </p:nvSpPr>
            <p:spPr bwMode="hidden">
              <a:xfrm>
                <a:off x="5443" y="922"/>
                <a:ext cx="319" cy="854"/>
              </a:xfrm>
              <a:custGeom>
                <a:avLst/>
                <a:gdLst>
                  <a:gd name="T0" fmla="*/ 0 w 319"/>
                  <a:gd name="T1" fmla="*/ 0 h 854"/>
                  <a:gd name="T2" fmla="*/ 106 w 319"/>
                  <a:gd name="T3" fmla="*/ 313 h 854"/>
                  <a:gd name="T4" fmla="*/ 106 w 319"/>
                  <a:gd name="T5" fmla="*/ 634 h 854"/>
                  <a:gd name="T6" fmla="*/ 268 w 319"/>
                  <a:gd name="T7" fmla="*/ 854 h 854"/>
                  <a:gd name="T8" fmla="*/ 278 w 319"/>
                  <a:gd name="T9" fmla="*/ 577 h 854"/>
                  <a:gd name="T10" fmla="*/ 238 w 319"/>
                  <a:gd name="T11" fmla="*/ 400 h 854"/>
                  <a:gd name="T12" fmla="*/ 319 w 319"/>
                  <a:gd name="T13" fmla="*/ 240 h 8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80" name="Freeform 15"/>
              <p:cNvSpPr>
                <a:spLocks/>
              </p:cNvSpPr>
              <p:nvPr userDrawn="1"/>
            </p:nvSpPr>
            <p:spPr bwMode="hidden">
              <a:xfrm>
                <a:off x="4954" y="3568"/>
                <a:ext cx="646" cy="392"/>
              </a:xfrm>
              <a:custGeom>
                <a:avLst/>
                <a:gdLst>
                  <a:gd name="T0" fmla="*/ 504 w 646"/>
                  <a:gd name="T1" fmla="*/ 0 h 392"/>
                  <a:gd name="T2" fmla="*/ 320 w 646"/>
                  <a:gd name="T3" fmla="*/ 61 h 392"/>
                  <a:gd name="T4" fmla="*/ 238 w 646"/>
                  <a:gd name="T5" fmla="*/ 109 h 392"/>
                  <a:gd name="T6" fmla="*/ 144 w 646"/>
                  <a:gd name="T7" fmla="*/ 216 h 392"/>
                  <a:gd name="T8" fmla="*/ 0 w 646"/>
                  <a:gd name="T9" fmla="*/ 392 h 392"/>
                  <a:gd name="T10" fmla="*/ 360 w 646"/>
                  <a:gd name="T11" fmla="*/ 263 h 392"/>
                  <a:gd name="T12" fmla="*/ 432 w 646"/>
                  <a:gd name="T13" fmla="*/ 182 h 392"/>
                  <a:gd name="T14" fmla="*/ 646 w 646"/>
                  <a:gd name="T15" fmla="*/ 142 h 392"/>
                  <a:gd name="T16" fmla="*/ 504 w 646"/>
                  <a:gd name="T17" fmla="*/ 0 h 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sp>
            <p:nvSpPr>
              <p:cNvPr id="1181" name="Freeform 16"/>
              <p:cNvSpPr>
                <a:spLocks/>
              </p:cNvSpPr>
              <p:nvPr userDrawn="1"/>
            </p:nvSpPr>
            <p:spPr bwMode="hidden">
              <a:xfrm>
                <a:off x="50" y="2400"/>
                <a:ext cx="2736" cy="1920"/>
              </a:xfrm>
              <a:custGeom>
                <a:avLst/>
                <a:gdLst>
                  <a:gd name="T0" fmla="*/ 0 w 2736"/>
                  <a:gd name="T1" fmla="*/ 0 h 1920"/>
                  <a:gd name="T2" fmla="*/ 96 w 2736"/>
                  <a:gd name="T3" fmla="*/ 336 h 1920"/>
                  <a:gd name="T4" fmla="*/ 384 w 2736"/>
                  <a:gd name="T5" fmla="*/ 384 h 1920"/>
                  <a:gd name="T6" fmla="*/ 576 w 2736"/>
                  <a:gd name="T7" fmla="*/ 720 h 1920"/>
                  <a:gd name="T8" fmla="*/ 528 w 2736"/>
                  <a:gd name="T9" fmla="*/ 960 h 1920"/>
                  <a:gd name="T10" fmla="*/ 672 w 2736"/>
                  <a:gd name="T11" fmla="*/ 1104 h 1920"/>
                  <a:gd name="T12" fmla="*/ 576 w 2736"/>
                  <a:gd name="T13" fmla="*/ 1392 h 1920"/>
                  <a:gd name="T14" fmla="*/ 624 w 2736"/>
                  <a:gd name="T15" fmla="*/ 1632 h 1920"/>
                  <a:gd name="T16" fmla="*/ 1488 w 2736"/>
                  <a:gd name="T17" fmla="*/ 1872 h 1920"/>
                  <a:gd name="T18" fmla="*/ 1680 w 2736"/>
                  <a:gd name="T19" fmla="*/ 1728 h 1920"/>
                  <a:gd name="T20" fmla="*/ 2208 w 2736"/>
                  <a:gd name="T21" fmla="*/ 1728 h 1920"/>
                  <a:gd name="T22" fmla="*/ 2304 w 2736"/>
                  <a:gd name="T23" fmla="*/ 1632 h 1920"/>
                  <a:gd name="T24" fmla="*/ 2736 w 2736"/>
                  <a:gd name="T25" fmla="*/ 1872 h 1920"/>
                  <a:gd name="T26" fmla="*/ 2640 w 2736"/>
                  <a:gd name="T27" fmla="*/ 1920 h 1920"/>
                  <a:gd name="T28" fmla="*/ 2304 w 2736"/>
                  <a:gd name="T29" fmla="*/ 1824 h 1920"/>
                  <a:gd name="T30" fmla="*/ 2160 w 2736"/>
                  <a:gd name="T31" fmla="*/ 1872 h 1920"/>
                  <a:gd name="T32" fmla="*/ 1632 w 2736"/>
                  <a:gd name="T33" fmla="*/ 1920 h 1920"/>
                  <a:gd name="T34" fmla="*/ 1440 w 2736"/>
                  <a:gd name="T35" fmla="*/ 1920 h 1920"/>
                  <a:gd name="T36" fmla="*/ 480 w 2736"/>
                  <a:gd name="T37" fmla="*/ 1824 h 1920"/>
                  <a:gd name="T38" fmla="*/ 192 w 2736"/>
                  <a:gd name="T39" fmla="*/ 1872 h 1920"/>
                  <a:gd name="T40" fmla="*/ 96 w 2736"/>
                  <a:gd name="T41" fmla="*/ 1680 h 1920"/>
                  <a:gd name="T42" fmla="*/ 288 w 2736"/>
                  <a:gd name="T43" fmla="*/ 1440 h 1920"/>
                  <a:gd name="T44" fmla="*/ 336 w 2736"/>
                  <a:gd name="T45" fmla="*/ 1104 h 1920"/>
                  <a:gd name="T46" fmla="*/ 144 w 2736"/>
                  <a:gd name="T47" fmla="*/ 864 h 1920"/>
                  <a:gd name="T48" fmla="*/ 240 w 2736"/>
                  <a:gd name="T49" fmla="*/ 624 h 1920"/>
                  <a:gd name="T50" fmla="*/ 48 w 2736"/>
                  <a:gd name="T51" fmla="*/ 528 h 1920"/>
                  <a:gd name="T52" fmla="*/ 0 w 2736"/>
                  <a:gd name="T53" fmla="*/ 0 h 19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dirty="0" smtClean="0">
                  <a:solidFill>
                    <a:srgbClr val="000000"/>
                  </a:solidFill>
                </a:endParaRPr>
              </a:p>
            </p:txBody>
          </p:sp>
        </p:grpSp>
        <p:grpSp>
          <p:nvGrpSpPr>
            <p:cNvPr id="1033" name="Group 17"/>
            <p:cNvGrpSpPr>
              <a:grpSpLocks/>
            </p:cNvGrpSpPr>
            <p:nvPr userDrawn="1"/>
          </p:nvGrpSpPr>
          <p:grpSpPr bwMode="auto">
            <a:xfrm>
              <a:off x="0" y="2291"/>
              <a:ext cx="1385" cy="1702"/>
              <a:chOff x="0" y="2291"/>
              <a:chExt cx="1385" cy="1702"/>
            </a:xfrm>
          </p:grpSpPr>
          <p:sp>
            <p:nvSpPr>
              <p:cNvPr id="1034" name="Rectangle 18"/>
              <p:cNvSpPr>
                <a:spLocks noChangeArrowheads="1"/>
              </p:cNvSpPr>
              <p:nvPr userDrawn="1"/>
            </p:nvSpPr>
            <p:spPr bwMode="ltGray">
              <a:xfrm rot="6798887">
                <a:off x="63" y="388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5" name="Rectangle 19"/>
              <p:cNvSpPr>
                <a:spLocks noChangeArrowheads="1"/>
              </p:cNvSpPr>
              <p:nvPr userDrawn="1"/>
            </p:nvSpPr>
            <p:spPr bwMode="ltGray">
              <a:xfrm rot="6798887">
                <a:off x="33" y="388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6" name="Rectangle 20"/>
              <p:cNvSpPr>
                <a:spLocks noChangeArrowheads="1"/>
              </p:cNvSpPr>
              <p:nvPr userDrawn="1"/>
            </p:nvSpPr>
            <p:spPr bwMode="ltGray">
              <a:xfrm rot="6798887">
                <a:off x="7" y="387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7" name="Rectangle 21"/>
              <p:cNvSpPr>
                <a:spLocks noChangeArrowheads="1"/>
              </p:cNvSpPr>
              <p:nvPr userDrawn="1"/>
            </p:nvSpPr>
            <p:spPr bwMode="ltGray">
              <a:xfrm rot="5999912">
                <a:off x="209" y="388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8" name="Rectangle 22"/>
              <p:cNvSpPr>
                <a:spLocks noChangeArrowheads="1"/>
              </p:cNvSpPr>
              <p:nvPr userDrawn="1"/>
            </p:nvSpPr>
            <p:spPr bwMode="ltGray">
              <a:xfrm rot="5999912">
                <a:off x="18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39" name="Rectangle 23"/>
              <p:cNvSpPr>
                <a:spLocks noChangeArrowheads="1"/>
              </p:cNvSpPr>
              <p:nvPr userDrawn="1"/>
            </p:nvSpPr>
            <p:spPr bwMode="ltGray">
              <a:xfrm rot="6250138">
                <a:off x="153" y="388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0" name="Rectangle 24"/>
              <p:cNvSpPr>
                <a:spLocks noChangeArrowheads="1"/>
              </p:cNvSpPr>
              <p:nvPr userDrawn="1"/>
            </p:nvSpPr>
            <p:spPr bwMode="ltGray">
              <a:xfrm rot="6238076">
                <a:off x="123" y="388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1" name="Rectangle 25"/>
              <p:cNvSpPr>
                <a:spLocks noChangeArrowheads="1"/>
              </p:cNvSpPr>
              <p:nvPr userDrawn="1"/>
            </p:nvSpPr>
            <p:spPr bwMode="ltGray">
              <a:xfrm rot="5380717">
                <a:off x="363" y="386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2" name="Rectangle 26"/>
              <p:cNvSpPr>
                <a:spLocks noChangeArrowheads="1"/>
              </p:cNvSpPr>
              <p:nvPr userDrawn="1"/>
            </p:nvSpPr>
            <p:spPr bwMode="ltGray">
              <a:xfrm rot="5380717">
                <a:off x="333" y="387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3" name="Rectangle 27"/>
              <p:cNvSpPr>
                <a:spLocks noChangeArrowheads="1"/>
              </p:cNvSpPr>
              <p:nvPr userDrawn="1"/>
            </p:nvSpPr>
            <p:spPr bwMode="ltGray">
              <a:xfrm rot="5583200">
                <a:off x="303" y="387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4" name="Rectangle 28"/>
              <p:cNvSpPr>
                <a:spLocks noChangeArrowheads="1"/>
              </p:cNvSpPr>
              <p:nvPr userDrawn="1"/>
            </p:nvSpPr>
            <p:spPr bwMode="ltGray">
              <a:xfrm rot="5737625">
                <a:off x="271" y="3882"/>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5" name="Rectangle 29"/>
              <p:cNvSpPr>
                <a:spLocks noChangeArrowheads="1"/>
              </p:cNvSpPr>
              <p:nvPr userDrawn="1"/>
            </p:nvSpPr>
            <p:spPr bwMode="ltGray">
              <a:xfrm rot="4715477">
                <a:off x="517" y="382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6" name="Rectangle 30"/>
              <p:cNvSpPr>
                <a:spLocks noChangeArrowheads="1"/>
              </p:cNvSpPr>
              <p:nvPr userDrawn="1"/>
            </p:nvSpPr>
            <p:spPr bwMode="ltGray">
              <a:xfrm rot="4924949">
                <a:off x="486" y="38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7" name="Rectangle 31"/>
              <p:cNvSpPr>
                <a:spLocks noChangeArrowheads="1"/>
              </p:cNvSpPr>
              <p:nvPr userDrawn="1"/>
            </p:nvSpPr>
            <p:spPr bwMode="ltGray">
              <a:xfrm rot="4924949">
                <a:off x="456" y="38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8" name="Rectangle 32"/>
              <p:cNvSpPr>
                <a:spLocks noChangeArrowheads="1"/>
              </p:cNvSpPr>
              <p:nvPr userDrawn="1"/>
            </p:nvSpPr>
            <p:spPr bwMode="ltGray">
              <a:xfrm rot="5041352">
                <a:off x="427" y="385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49" name="Rectangle 33"/>
              <p:cNvSpPr>
                <a:spLocks noChangeArrowheads="1"/>
              </p:cNvSpPr>
              <p:nvPr userDrawn="1"/>
            </p:nvSpPr>
            <p:spPr bwMode="ltGray">
              <a:xfrm rot="3816889">
                <a:off x="664" y="376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0" name="Rectangle 34"/>
              <p:cNvSpPr>
                <a:spLocks noChangeArrowheads="1"/>
              </p:cNvSpPr>
              <p:nvPr userDrawn="1"/>
            </p:nvSpPr>
            <p:spPr bwMode="ltGray">
              <a:xfrm rot="3816889">
                <a:off x="634" y="378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1" name="Rectangle 35"/>
              <p:cNvSpPr>
                <a:spLocks noChangeArrowheads="1"/>
              </p:cNvSpPr>
              <p:nvPr userDrawn="1"/>
            </p:nvSpPr>
            <p:spPr bwMode="ltGray">
              <a:xfrm rot="4104184">
                <a:off x="606" y="3790"/>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2" name="Rectangle 36"/>
              <p:cNvSpPr>
                <a:spLocks noChangeArrowheads="1"/>
              </p:cNvSpPr>
              <p:nvPr userDrawn="1"/>
            </p:nvSpPr>
            <p:spPr bwMode="ltGray">
              <a:xfrm rot="4325343">
                <a:off x="575" y="380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3" name="Rectangle 37"/>
              <p:cNvSpPr>
                <a:spLocks noChangeArrowheads="1"/>
              </p:cNvSpPr>
              <p:nvPr userDrawn="1"/>
            </p:nvSpPr>
            <p:spPr bwMode="ltGray">
              <a:xfrm rot="3368036">
                <a:off x="800" y="368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4" name="Rectangle 38"/>
              <p:cNvSpPr>
                <a:spLocks noChangeArrowheads="1"/>
              </p:cNvSpPr>
              <p:nvPr userDrawn="1"/>
            </p:nvSpPr>
            <p:spPr bwMode="ltGray">
              <a:xfrm rot="3368036">
                <a:off x="772" y="369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5" name="Rectangle 39"/>
              <p:cNvSpPr>
                <a:spLocks noChangeArrowheads="1"/>
              </p:cNvSpPr>
              <p:nvPr userDrawn="1"/>
            </p:nvSpPr>
            <p:spPr bwMode="ltGray">
              <a:xfrm rot="3368036">
                <a:off x="746" y="37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6" name="Rectangle 40"/>
              <p:cNvSpPr>
                <a:spLocks noChangeArrowheads="1"/>
              </p:cNvSpPr>
              <p:nvPr userDrawn="1"/>
            </p:nvSpPr>
            <p:spPr bwMode="ltGray">
              <a:xfrm rot="3816889">
                <a:off x="717" y="373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7" name="Rectangle 41"/>
              <p:cNvSpPr>
                <a:spLocks noChangeArrowheads="1"/>
              </p:cNvSpPr>
              <p:nvPr userDrawn="1"/>
            </p:nvSpPr>
            <p:spPr bwMode="ltGray">
              <a:xfrm rot="2302266">
                <a:off x="923" y="358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8" name="Rectangle 42"/>
              <p:cNvSpPr>
                <a:spLocks noChangeArrowheads="1"/>
              </p:cNvSpPr>
              <p:nvPr userDrawn="1"/>
            </p:nvSpPr>
            <p:spPr bwMode="ltGray">
              <a:xfrm rot="2302266">
                <a:off x="899" y="360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59" name="Rectangle 43"/>
              <p:cNvSpPr>
                <a:spLocks noChangeArrowheads="1"/>
              </p:cNvSpPr>
              <p:nvPr userDrawn="1"/>
            </p:nvSpPr>
            <p:spPr bwMode="ltGray">
              <a:xfrm rot="2707562">
                <a:off x="876" y="36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0" name="Rectangle 44"/>
              <p:cNvSpPr>
                <a:spLocks noChangeArrowheads="1"/>
              </p:cNvSpPr>
              <p:nvPr userDrawn="1"/>
            </p:nvSpPr>
            <p:spPr bwMode="ltGray">
              <a:xfrm rot="2707562">
                <a:off x="850" y="3644"/>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1" name="Rectangle 45"/>
              <p:cNvSpPr>
                <a:spLocks noChangeArrowheads="1"/>
              </p:cNvSpPr>
              <p:nvPr userDrawn="1"/>
            </p:nvSpPr>
            <p:spPr bwMode="ltGray">
              <a:xfrm rot="1525830">
                <a:off x="1027" y="3473"/>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2" name="Rectangle 46"/>
              <p:cNvSpPr>
                <a:spLocks noChangeArrowheads="1"/>
              </p:cNvSpPr>
              <p:nvPr userDrawn="1"/>
            </p:nvSpPr>
            <p:spPr bwMode="ltGray">
              <a:xfrm rot="1525830">
                <a:off x="1009" y="3497"/>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3" name="Rectangle 47"/>
              <p:cNvSpPr>
                <a:spLocks noChangeArrowheads="1"/>
              </p:cNvSpPr>
              <p:nvPr userDrawn="1"/>
            </p:nvSpPr>
            <p:spPr bwMode="ltGray">
              <a:xfrm rot="1788117">
                <a:off x="990" y="3519"/>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4" name="Rectangle 48"/>
              <p:cNvSpPr>
                <a:spLocks noChangeArrowheads="1"/>
              </p:cNvSpPr>
              <p:nvPr userDrawn="1"/>
            </p:nvSpPr>
            <p:spPr bwMode="ltGray">
              <a:xfrm rot="1788117">
                <a:off x="969" y="354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5" name="Rectangle 49"/>
              <p:cNvSpPr>
                <a:spLocks noChangeArrowheads="1"/>
              </p:cNvSpPr>
              <p:nvPr userDrawn="1"/>
            </p:nvSpPr>
            <p:spPr bwMode="ltGray">
              <a:xfrm rot="841630">
                <a:off x="1113" y="3355"/>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6" name="Rectangle 50"/>
              <p:cNvSpPr>
                <a:spLocks noChangeArrowheads="1"/>
              </p:cNvSpPr>
              <p:nvPr userDrawn="1"/>
            </p:nvSpPr>
            <p:spPr bwMode="ltGray">
              <a:xfrm rot="841630">
                <a:off x="1100" y="337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7" name="Rectangle 51"/>
              <p:cNvSpPr>
                <a:spLocks noChangeArrowheads="1"/>
              </p:cNvSpPr>
              <p:nvPr userDrawn="1"/>
            </p:nvSpPr>
            <p:spPr bwMode="ltGray">
              <a:xfrm rot="1308689">
                <a:off x="1086" y="3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8" name="Rectangle 52"/>
              <p:cNvSpPr>
                <a:spLocks noChangeArrowheads="1"/>
              </p:cNvSpPr>
              <p:nvPr userDrawn="1"/>
            </p:nvSpPr>
            <p:spPr bwMode="ltGray">
              <a:xfrm rot="1308689">
                <a:off x="1064" y="3425"/>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69" name="Rectangle 53"/>
              <p:cNvSpPr>
                <a:spLocks noChangeArrowheads="1"/>
              </p:cNvSpPr>
              <p:nvPr userDrawn="1"/>
            </p:nvSpPr>
            <p:spPr bwMode="ltGray">
              <a:xfrm rot="469913">
                <a:off x="1172" y="3225"/>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0" name="Rectangle 54"/>
              <p:cNvSpPr>
                <a:spLocks noChangeArrowheads="1"/>
              </p:cNvSpPr>
              <p:nvPr userDrawn="1"/>
            </p:nvSpPr>
            <p:spPr bwMode="ltGray">
              <a:xfrm rot="559869">
                <a:off x="1162" y="325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1" name="Rectangle 55"/>
              <p:cNvSpPr>
                <a:spLocks noChangeArrowheads="1"/>
              </p:cNvSpPr>
              <p:nvPr userDrawn="1"/>
            </p:nvSpPr>
            <p:spPr bwMode="ltGray">
              <a:xfrm rot="734079">
                <a:off x="1154" y="327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2" name="Rectangle 56"/>
              <p:cNvSpPr>
                <a:spLocks noChangeArrowheads="1"/>
              </p:cNvSpPr>
              <p:nvPr userDrawn="1"/>
            </p:nvSpPr>
            <p:spPr bwMode="ltGray">
              <a:xfrm rot="734079">
                <a:off x="1141" y="330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3" name="Rectangle 57"/>
              <p:cNvSpPr>
                <a:spLocks noChangeArrowheads="1"/>
              </p:cNvSpPr>
              <p:nvPr userDrawn="1"/>
            </p:nvSpPr>
            <p:spPr bwMode="ltGray">
              <a:xfrm rot="-293905">
                <a:off x="1211" y="309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4" name="Rectangle 58"/>
              <p:cNvSpPr>
                <a:spLocks noChangeArrowheads="1"/>
              </p:cNvSpPr>
              <p:nvPr userDrawn="1"/>
            </p:nvSpPr>
            <p:spPr bwMode="ltGray">
              <a:xfrm rot="-8">
                <a:off x="1201" y="312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5" name="Rectangle 59"/>
              <p:cNvSpPr>
                <a:spLocks noChangeArrowheads="1"/>
              </p:cNvSpPr>
              <p:nvPr userDrawn="1"/>
            </p:nvSpPr>
            <p:spPr bwMode="ltGray">
              <a:xfrm rot="-8">
                <a:off x="1200" y="3147"/>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6" name="Rectangle 60"/>
              <p:cNvSpPr>
                <a:spLocks noChangeArrowheads="1"/>
              </p:cNvSpPr>
              <p:nvPr userDrawn="1"/>
            </p:nvSpPr>
            <p:spPr bwMode="ltGray">
              <a:xfrm rot="214188">
                <a:off x="1189" y="3173"/>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7" name="Rectangle 61"/>
              <p:cNvSpPr>
                <a:spLocks noChangeArrowheads="1"/>
              </p:cNvSpPr>
              <p:nvPr userDrawn="1"/>
            </p:nvSpPr>
            <p:spPr bwMode="ltGray">
              <a:xfrm rot="-682388">
                <a:off x="1219" y="296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8" name="Rectangle 62"/>
              <p:cNvSpPr>
                <a:spLocks noChangeArrowheads="1"/>
              </p:cNvSpPr>
              <p:nvPr userDrawn="1"/>
            </p:nvSpPr>
            <p:spPr bwMode="ltGray">
              <a:xfrm rot="-480400">
                <a:off x="1220" y="2991"/>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79" name="Rectangle 63"/>
              <p:cNvSpPr>
                <a:spLocks noChangeArrowheads="1"/>
              </p:cNvSpPr>
              <p:nvPr userDrawn="1"/>
            </p:nvSpPr>
            <p:spPr bwMode="ltGray">
              <a:xfrm rot="-480400">
                <a:off x="1220" y="30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0" name="Rectangle 64"/>
              <p:cNvSpPr>
                <a:spLocks noChangeArrowheads="1"/>
              </p:cNvSpPr>
              <p:nvPr userDrawn="1"/>
            </p:nvSpPr>
            <p:spPr bwMode="ltGray">
              <a:xfrm rot="-270546">
                <a:off x="1219" y="3041"/>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1" name="Rectangle 65"/>
              <p:cNvSpPr>
                <a:spLocks noChangeArrowheads="1"/>
              </p:cNvSpPr>
              <p:nvPr userDrawn="1"/>
            </p:nvSpPr>
            <p:spPr bwMode="ltGray">
              <a:xfrm rot="-1132286">
                <a:off x="1207" y="2843"/>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2" name="Rectangle 66"/>
              <p:cNvSpPr>
                <a:spLocks noChangeArrowheads="1"/>
              </p:cNvSpPr>
              <p:nvPr userDrawn="1"/>
            </p:nvSpPr>
            <p:spPr bwMode="ltGray">
              <a:xfrm rot="-969272">
                <a:off x="1213" y="286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3" name="Rectangle 67"/>
              <p:cNvSpPr>
                <a:spLocks noChangeArrowheads="1"/>
              </p:cNvSpPr>
              <p:nvPr userDrawn="1"/>
            </p:nvSpPr>
            <p:spPr bwMode="ltGray">
              <a:xfrm rot="-969272">
                <a:off x="1216" y="288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4" name="Rectangle 68"/>
              <p:cNvSpPr>
                <a:spLocks noChangeArrowheads="1"/>
              </p:cNvSpPr>
              <p:nvPr userDrawn="1"/>
            </p:nvSpPr>
            <p:spPr bwMode="ltGray">
              <a:xfrm rot="-806259">
                <a:off x="1219" y="291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5" name="Rectangle 69"/>
              <p:cNvSpPr>
                <a:spLocks noChangeArrowheads="1"/>
              </p:cNvSpPr>
              <p:nvPr userDrawn="1"/>
            </p:nvSpPr>
            <p:spPr bwMode="ltGray">
              <a:xfrm rot="-1543941">
                <a:off x="1165" y="272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6" name="Rectangle 70"/>
              <p:cNvSpPr>
                <a:spLocks noChangeArrowheads="1"/>
              </p:cNvSpPr>
              <p:nvPr userDrawn="1"/>
            </p:nvSpPr>
            <p:spPr bwMode="ltGray">
              <a:xfrm rot="-1341953">
                <a:off x="1176" y="2752"/>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7" name="Rectangle 71"/>
              <p:cNvSpPr>
                <a:spLocks noChangeArrowheads="1"/>
              </p:cNvSpPr>
              <p:nvPr userDrawn="1"/>
            </p:nvSpPr>
            <p:spPr bwMode="ltGray">
              <a:xfrm rot="-1341953">
                <a:off x="1184" y="277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8" name="Rectangle 72"/>
              <p:cNvSpPr>
                <a:spLocks noChangeArrowheads="1"/>
              </p:cNvSpPr>
              <p:nvPr userDrawn="1"/>
            </p:nvSpPr>
            <p:spPr bwMode="ltGray">
              <a:xfrm rot="-1341953">
                <a:off x="1194" y="279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89" name="Rectangle 73"/>
              <p:cNvSpPr>
                <a:spLocks noChangeArrowheads="1"/>
              </p:cNvSpPr>
              <p:nvPr userDrawn="1"/>
            </p:nvSpPr>
            <p:spPr bwMode="ltGray">
              <a:xfrm rot="-1928746">
                <a:off x="1101" y="262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0" name="Rectangle 74"/>
              <p:cNvSpPr>
                <a:spLocks noChangeArrowheads="1"/>
              </p:cNvSpPr>
              <p:nvPr userDrawn="1"/>
            </p:nvSpPr>
            <p:spPr bwMode="ltGray">
              <a:xfrm rot="-1844175">
                <a:off x="1114" y="2645"/>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1" name="Rectangle 75"/>
              <p:cNvSpPr>
                <a:spLocks noChangeArrowheads="1"/>
              </p:cNvSpPr>
              <p:nvPr userDrawn="1"/>
            </p:nvSpPr>
            <p:spPr bwMode="ltGray">
              <a:xfrm rot="-1752383">
                <a:off x="1129" y="266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2" name="Rectangle 76"/>
              <p:cNvSpPr>
                <a:spLocks noChangeArrowheads="1"/>
              </p:cNvSpPr>
              <p:nvPr userDrawn="1"/>
            </p:nvSpPr>
            <p:spPr bwMode="ltGray">
              <a:xfrm rot="-1752383">
                <a:off x="1142" y="268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3" name="Rectangle 77"/>
              <p:cNvSpPr>
                <a:spLocks noChangeArrowheads="1"/>
              </p:cNvSpPr>
              <p:nvPr userDrawn="1"/>
            </p:nvSpPr>
            <p:spPr bwMode="ltGray">
              <a:xfrm rot="-2466736">
                <a:off x="1014" y="2538"/>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4" name="Rectangle 78"/>
              <p:cNvSpPr>
                <a:spLocks noChangeArrowheads="1"/>
              </p:cNvSpPr>
              <p:nvPr userDrawn="1"/>
            </p:nvSpPr>
            <p:spPr bwMode="ltGray">
              <a:xfrm rot="-2466736">
                <a:off x="1035" y="255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5" name="Rectangle 79"/>
              <p:cNvSpPr>
                <a:spLocks noChangeArrowheads="1"/>
              </p:cNvSpPr>
              <p:nvPr userDrawn="1"/>
            </p:nvSpPr>
            <p:spPr bwMode="ltGray">
              <a:xfrm rot="-2466736">
                <a:off x="1050" y="2574"/>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6" name="Rectangle 80"/>
              <p:cNvSpPr>
                <a:spLocks noChangeArrowheads="1"/>
              </p:cNvSpPr>
              <p:nvPr userDrawn="1"/>
            </p:nvSpPr>
            <p:spPr bwMode="ltGray">
              <a:xfrm rot="-2342866">
                <a:off x="1068" y="2590"/>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7" name="Freeform 81"/>
              <p:cNvSpPr>
                <a:spLocks/>
              </p:cNvSpPr>
              <p:nvPr userDrawn="1"/>
            </p:nvSpPr>
            <p:spPr bwMode="ltGray">
              <a:xfrm>
                <a:off x="486" y="2563"/>
                <a:ext cx="180" cy="151"/>
              </a:xfrm>
              <a:custGeom>
                <a:avLst/>
                <a:gdLst>
                  <a:gd name="T0" fmla="*/ 0 w 180"/>
                  <a:gd name="T1" fmla="*/ 144 h 151"/>
                  <a:gd name="T2" fmla="*/ 28 w 180"/>
                  <a:gd name="T3" fmla="*/ 147 h 151"/>
                  <a:gd name="T4" fmla="*/ 64 w 180"/>
                  <a:gd name="T5" fmla="*/ 46 h 151"/>
                  <a:gd name="T6" fmla="*/ 94 w 180"/>
                  <a:gd name="T7" fmla="*/ 151 h 151"/>
                  <a:gd name="T8" fmla="*/ 129 w 180"/>
                  <a:gd name="T9" fmla="*/ 151 h 151"/>
                  <a:gd name="T10" fmla="*/ 180 w 180"/>
                  <a:gd name="T11" fmla="*/ 9 h 151"/>
                  <a:gd name="T12" fmla="*/ 148 w 180"/>
                  <a:gd name="T13" fmla="*/ 10 h 151"/>
                  <a:gd name="T14" fmla="*/ 112 w 180"/>
                  <a:gd name="T15" fmla="*/ 112 h 151"/>
                  <a:gd name="T16" fmla="*/ 79 w 180"/>
                  <a:gd name="T17" fmla="*/ 0 h 151"/>
                  <a:gd name="T18" fmla="*/ 48 w 180"/>
                  <a:gd name="T19" fmla="*/ 0 h 151"/>
                  <a:gd name="T20" fmla="*/ 0 w 180"/>
                  <a:gd name="T21" fmla="*/ 144 h 1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098" name="Rectangle 82"/>
              <p:cNvSpPr>
                <a:spLocks noChangeArrowheads="1"/>
              </p:cNvSpPr>
              <p:nvPr userDrawn="1"/>
            </p:nvSpPr>
            <p:spPr bwMode="ltGray">
              <a:xfrm rot="6575641">
                <a:off x="-217" y="3138"/>
                <a:ext cx="122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099" name="Rectangle 83"/>
              <p:cNvSpPr>
                <a:spLocks noChangeArrowheads="1"/>
              </p:cNvSpPr>
              <p:nvPr userDrawn="1"/>
            </p:nvSpPr>
            <p:spPr bwMode="ltGray">
              <a:xfrm rot="238799">
                <a:off x="4" y="3146"/>
                <a:ext cx="103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0" name="Rectangle 84"/>
              <p:cNvSpPr>
                <a:spLocks noChangeArrowheads="1"/>
              </p:cNvSpPr>
              <p:nvPr userDrawn="1"/>
            </p:nvSpPr>
            <p:spPr bwMode="ltGray">
              <a:xfrm rot="-2957028">
                <a:off x="907" y="247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1" name="Rectangle 85"/>
              <p:cNvSpPr>
                <a:spLocks noChangeArrowheads="1"/>
              </p:cNvSpPr>
              <p:nvPr userDrawn="1"/>
            </p:nvSpPr>
            <p:spPr bwMode="ltGray">
              <a:xfrm rot="-2957028">
                <a:off x="930" y="2486"/>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2" name="Rectangle 86"/>
              <p:cNvSpPr>
                <a:spLocks noChangeArrowheads="1"/>
              </p:cNvSpPr>
              <p:nvPr userDrawn="1"/>
            </p:nvSpPr>
            <p:spPr bwMode="ltGray">
              <a:xfrm rot="-2957028">
                <a:off x="954" y="2497"/>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3" name="Rectangle 87"/>
              <p:cNvSpPr>
                <a:spLocks noChangeArrowheads="1"/>
              </p:cNvSpPr>
              <p:nvPr userDrawn="1"/>
            </p:nvSpPr>
            <p:spPr bwMode="ltGray">
              <a:xfrm rot="-2661033">
                <a:off x="974" y="2509"/>
                <a:ext cx="86"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4" name="Rectangle 88"/>
              <p:cNvSpPr>
                <a:spLocks noChangeArrowheads="1"/>
              </p:cNvSpPr>
              <p:nvPr userDrawn="1"/>
            </p:nvSpPr>
            <p:spPr bwMode="ltGray">
              <a:xfrm rot="-3638503">
                <a:off x="788" y="242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5" name="Rectangle 89"/>
              <p:cNvSpPr>
                <a:spLocks noChangeArrowheads="1"/>
              </p:cNvSpPr>
              <p:nvPr userDrawn="1"/>
            </p:nvSpPr>
            <p:spPr bwMode="ltGray">
              <a:xfrm rot="-3638503">
                <a:off x="815" y="2434"/>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6" name="Rectangle 90"/>
              <p:cNvSpPr>
                <a:spLocks noChangeArrowheads="1"/>
              </p:cNvSpPr>
              <p:nvPr userDrawn="1"/>
            </p:nvSpPr>
            <p:spPr bwMode="ltGray">
              <a:xfrm rot="-3514633">
                <a:off x="837" y="2440"/>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7" name="Rectangle 91"/>
              <p:cNvSpPr>
                <a:spLocks noChangeArrowheads="1"/>
              </p:cNvSpPr>
              <p:nvPr userDrawn="1"/>
            </p:nvSpPr>
            <p:spPr bwMode="ltGray">
              <a:xfrm rot="-3220799">
                <a:off x="862" y="2452"/>
                <a:ext cx="8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8" name="Rectangle 92"/>
              <p:cNvSpPr>
                <a:spLocks noChangeArrowheads="1"/>
              </p:cNvSpPr>
              <p:nvPr userDrawn="1"/>
            </p:nvSpPr>
            <p:spPr bwMode="ltGray">
              <a:xfrm rot="-4338250">
                <a:off x="649" y="239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09" name="Rectangle 93"/>
              <p:cNvSpPr>
                <a:spLocks noChangeArrowheads="1"/>
              </p:cNvSpPr>
              <p:nvPr userDrawn="1"/>
            </p:nvSpPr>
            <p:spPr bwMode="ltGray">
              <a:xfrm rot="-4250359">
                <a:off x="677" y="240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0" name="Rectangle 94"/>
              <p:cNvSpPr>
                <a:spLocks noChangeArrowheads="1"/>
              </p:cNvSpPr>
              <p:nvPr userDrawn="1"/>
            </p:nvSpPr>
            <p:spPr bwMode="ltGray">
              <a:xfrm rot="-4250359">
                <a:off x="708" y="2406"/>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1" name="Rectangle 95"/>
              <p:cNvSpPr>
                <a:spLocks noChangeArrowheads="1"/>
              </p:cNvSpPr>
              <p:nvPr userDrawn="1"/>
            </p:nvSpPr>
            <p:spPr bwMode="ltGray">
              <a:xfrm rot="-3989246">
                <a:off x="738" y="241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2" name="Rectangle 96"/>
              <p:cNvSpPr>
                <a:spLocks noChangeArrowheads="1"/>
              </p:cNvSpPr>
              <p:nvPr userDrawn="1"/>
            </p:nvSpPr>
            <p:spPr bwMode="ltGray">
              <a:xfrm rot="-4862215">
                <a:off x="503" y="239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3" name="Rectangle 97"/>
              <p:cNvSpPr>
                <a:spLocks noChangeArrowheads="1"/>
              </p:cNvSpPr>
              <p:nvPr userDrawn="1"/>
            </p:nvSpPr>
            <p:spPr bwMode="ltGray">
              <a:xfrm rot="-4673370">
                <a:off x="534" y="2392"/>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4" name="Rectangle 98"/>
              <p:cNvSpPr>
                <a:spLocks noChangeArrowheads="1"/>
              </p:cNvSpPr>
              <p:nvPr userDrawn="1"/>
            </p:nvSpPr>
            <p:spPr bwMode="ltGray">
              <a:xfrm rot="-4646721">
                <a:off x="563"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5" name="Rectangle 99"/>
              <p:cNvSpPr>
                <a:spLocks noChangeArrowheads="1"/>
              </p:cNvSpPr>
              <p:nvPr userDrawn="1"/>
            </p:nvSpPr>
            <p:spPr bwMode="ltGray">
              <a:xfrm rot="-4580623">
                <a:off x="595" y="2390"/>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6" name="Rectangle 100"/>
              <p:cNvSpPr>
                <a:spLocks noChangeArrowheads="1"/>
              </p:cNvSpPr>
              <p:nvPr userDrawn="1"/>
            </p:nvSpPr>
            <p:spPr bwMode="ltGray">
              <a:xfrm rot="-5195129">
                <a:off x="355" y="241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7" name="Rectangle 101"/>
              <p:cNvSpPr>
                <a:spLocks noChangeArrowheads="1"/>
              </p:cNvSpPr>
              <p:nvPr userDrawn="1"/>
            </p:nvSpPr>
            <p:spPr bwMode="ltGray">
              <a:xfrm rot="-5360484">
                <a:off x="385" y="2408"/>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8" name="Rectangle 102"/>
              <p:cNvSpPr>
                <a:spLocks noChangeArrowheads="1"/>
              </p:cNvSpPr>
              <p:nvPr userDrawn="1"/>
            </p:nvSpPr>
            <p:spPr bwMode="ltGray">
              <a:xfrm rot="-5288939">
                <a:off x="419" y="2404"/>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19" name="Rectangle 103"/>
              <p:cNvSpPr>
                <a:spLocks noChangeArrowheads="1"/>
              </p:cNvSpPr>
              <p:nvPr userDrawn="1"/>
            </p:nvSpPr>
            <p:spPr bwMode="ltGray">
              <a:xfrm rot="-5164854">
                <a:off x="449" y="2400"/>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0" name="Rectangle 104"/>
              <p:cNvSpPr>
                <a:spLocks noChangeArrowheads="1"/>
              </p:cNvSpPr>
              <p:nvPr userDrawn="1"/>
            </p:nvSpPr>
            <p:spPr bwMode="ltGray">
              <a:xfrm rot="-6132163">
                <a:off x="206" y="245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1" name="Rectangle 105"/>
              <p:cNvSpPr>
                <a:spLocks noChangeArrowheads="1"/>
              </p:cNvSpPr>
              <p:nvPr userDrawn="1"/>
            </p:nvSpPr>
            <p:spPr bwMode="ltGray">
              <a:xfrm rot="-6220433">
                <a:off x="237" y="24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2" name="Rectangle 106"/>
              <p:cNvSpPr>
                <a:spLocks noChangeArrowheads="1"/>
              </p:cNvSpPr>
              <p:nvPr userDrawn="1"/>
            </p:nvSpPr>
            <p:spPr bwMode="ltGray">
              <a:xfrm rot="-6110943">
                <a:off x="266" y="243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3" name="Rectangle 107"/>
              <p:cNvSpPr>
                <a:spLocks noChangeArrowheads="1"/>
              </p:cNvSpPr>
              <p:nvPr userDrawn="1"/>
            </p:nvSpPr>
            <p:spPr bwMode="ltGray">
              <a:xfrm rot="-5919570">
                <a:off x="293" y="2426"/>
                <a:ext cx="69"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4" name="Rectangle 108"/>
              <p:cNvSpPr>
                <a:spLocks noChangeArrowheads="1"/>
              </p:cNvSpPr>
              <p:nvPr userDrawn="1"/>
            </p:nvSpPr>
            <p:spPr bwMode="ltGray">
              <a:xfrm rot="-7376291">
                <a:off x="6" y="254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5" name="Rectangle 109"/>
              <p:cNvSpPr>
                <a:spLocks noChangeArrowheads="1"/>
              </p:cNvSpPr>
              <p:nvPr userDrawn="1"/>
            </p:nvSpPr>
            <p:spPr bwMode="ltGray">
              <a:xfrm rot="-7168347">
                <a:off x="65" y="2516"/>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6" name="Rectangle 110"/>
              <p:cNvSpPr>
                <a:spLocks noChangeArrowheads="1"/>
              </p:cNvSpPr>
              <p:nvPr userDrawn="1"/>
            </p:nvSpPr>
            <p:spPr bwMode="ltGray">
              <a:xfrm rot="-6802416">
                <a:off x="92" y="250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7" name="Rectangle 111"/>
              <p:cNvSpPr>
                <a:spLocks noChangeArrowheads="1"/>
              </p:cNvSpPr>
              <p:nvPr userDrawn="1"/>
            </p:nvSpPr>
            <p:spPr bwMode="ltGray">
              <a:xfrm rot="-6802416">
                <a:off x="119" y="2492"/>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8" name="Rectangle 112"/>
              <p:cNvSpPr>
                <a:spLocks noChangeArrowheads="1"/>
              </p:cNvSpPr>
              <p:nvPr userDrawn="1"/>
            </p:nvSpPr>
            <p:spPr bwMode="ltGray">
              <a:xfrm rot="-6457704">
                <a:off x="150" y="2478"/>
                <a:ext cx="6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29" name="Rectangle 113"/>
              <p:cNvSpPr>
                <a:spLocks noChangeArrowheads="1"/>
              </p:cNvSpPr>
              <p:nvPr userDrawn="1"/>
            </p:nvSpPr>
            <p:spPr bwMode="ltGray">
              <a:xfrm rot="-1876771">
                <a:off x="0" y="3363"/>
                <a:ext cx="7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0" name="Rectangle 114"/>
              <p:cNvSpPr>
                <a:spLocks noChangeArrowheads="1"/>
              </p:cNvSpPr>
              <p:nvPr userDrawn="1"/>
            </p:nvSpPr>
            <p:spPr bwMode="ltGray">
              <a:xfrm rot="3283992">
                <a:off x="511" y="347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1" name="Rectangle 115"/>
              <p:cNvSpPr>
                <a:spLocks noChangeArrowheads="1"/>
              </p:cNvSpPr>
              <p:nvPr userDrawn="1"/>
            </p:nvSpPr>
            <p:spPr bwMode="ltGray">
              <a:xfrm rot="3283992">
                <a:off x="35" y="2798"/>
                <a:ext cx="24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2" name="Rectangle 116"/>
              <p:cNvSpPr>
                <a:spLocks noChangeArrowheads="1"/>
              </p:cNvSpPr>
              <p:nvPr userDrawn="1"/>
            </p:nvSpPr>
            <p:spPr bwMode="ltGray">
              <a:xfrm rot="-1876771">
                <a:off x="700" y="2851"/>
                <a:ext cx="31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3" name="Rectangle 117"/>
              <p:cNvSpPr>
                <a:spLocks noChangeArrowheads="1"/>
              </p:cNvSpPr>
              <p:nvPr userDrawn="1"/>
            </p:nvSpPr>
            <p:spPr bwMode="ltGray">
              <a:xfrm rot="5908516">
                <a:off x="200" y="3915"/>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4" name="Rectangle 118"/>
              <p:cNvSpPr>
                <a:spLocks noChangeArrowheads="1"/>
              </p:cNvSpPr>
              <p:nvPr userDrawn="1"/>
            </p:nvSpPr>
            <p:spPr bwMode="ltGray">
              <a:xfrm rot="6683973">
                <a:off x="45" y="3915"/>
                <a:ext cx="144"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5" name="Rectangle 119"/>
              <p:cNvSpPr>
                <a:spLocks noChangeArrowheads="1"/>
              </p:cNvSpPr>
              <p:nvPr userDrawn="1"/>
            </p:nvSpPr>
            <p:spPr bwMode="ltGray">
              <a:xfrm rot="5245609">
                <a:off x="361" y="389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6" name="Rectangle 120"/>
              <p:cNvSpPr>
                <a:spLocks noChangeArrowheads="1"/>
              </p:cNvSpPr>
              <p:nvPr userDrawn="1"/>
            </p:nvSpPr>
            <p:spPr bwMode="ltGray">
              <a:xfrm rot="4500520">
                <a:off x="522" y="3847"/>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7" name="Rectangle 121"/>
              <p:cNvSpPr>
                <a:spLocks noChangeArrowheads="1"/>
              </p:cNvSpPr>
              <p:nvPr userDrawn="1"/>
            </p:nvSpPr>
            <p:spPr bwMode="ltGray">
              <a:xfrm rot="3805227">
                <a:off x="670" y="377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8" name="Rectangle 122"/>
              <p:cNvSpPr>
                <a:spLocks noChangeArrowheads="1"/>
              </p:cNvSpPr>
              <p:nvPr userDrawn="1"/>
            </p:nvSpPr>
            <p:spPr bwMode="ltGray">
              <a:xfrm rot="3060138">
                <a:off x="813" y="3688"/>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39" name="Rectangle 123"/>
              <p:cNvSpPr>
                <a:spLocks noChangeArrowheads="1"/>
              </p:cNvSpPr>
              <p:nvPr userDrawn="1"/>
            </p:nvSpPr>
            <p:spPr bwMode="ltGray">
              <a:xfrm rot="2090281">
                <a:off x="938" y="3582"/>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0" name="Rectangle 124"/>
              <p:cNvSpPr>
                <a:spLocks noChangeArrowheads="1"/>
              </p:cNvSpPr>
              <p:nvPr userDrawn="1"/>
            </p:nvSpPr>
            <p:spPr bwMode="ltGray">
              <a:xfrm rot="-7168347">
                <a:off x="-18" y="2506"/>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1" name="Rectangle 125"/>
              <p:cNvSpPr>
                <a:spLocks noChangeArrowheads="1"/>
              </p:cNvSpPr>
              <p:nvPr userDrawn="1"/>
            </p:nvSpPr>
            <p:spPr bwMode="ltGray">
              <a:xfrm rot="-6406501">
                <a:off x="136" y="2433"/>
                <a:ext cx="132"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2" name="Rectangle 126"/>
              <p:cNvSpPr>
                <a:spLocks noChangeArrowheads="1"/>
              </p:cNvSpPr>
              <p:nvPr userDrawn="1"/>
            </p:nvSpPr>
            <p:spPr bwMode="ltGray">
              <a:xfrm rot="-4970620">
                <a:off x="447" y="2364"/>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3" name="Rectangle 127"/>
              <p:cNvSpPr>
                <a:spLocks noChangeArrowheads="1"/>
              </p:cNvSpPr>
              <p:nvPr userDrawn="1"/>
            </p:nvSpPr>
            <p:spPr bwMode="ltGray">
              <a:xfrm rot="-4298502">
                <a:off x="597" y="2360"/>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4" name="Rectangle 128"/>
              <p:cNvSpPr>
                <a:spLocks noChangeArrowheads="1"/>
              </p:cNvSpPr>
              <p:nvPr userDrawn="1"/>
            </p:nvSpPr>
            <p:spPr bwMode="ltGray">
              <a:xfrm rot="-3676305">
                <a:off x="739" y="2386"/>
                <a:ext cx="155"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5" name="Rectangle 129"/>
              <p:cNvSpPr>
                <a:spLocks noChangeArrowheads="1"/>
              </p:cNvSpPr>
              <p:nvPr userDrawn="1"/>
            </p:nvSpPr>
            <p:spPr bwMode="ltGray">
              <a:xfrm rot="-3188616">
                <a:off x="869" y="24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6" name="Rectangle 130"/>
              <p:cNvSpPr>
                <a:spLocks noChangeArrowheads="1"/>
              </p:cNvSpPr>
              <p:nvPr userDrawn="1"/>
            </p:nvSpPr>
            <p:spPr bwMode="ltGray">
              <a:xfrm rot="-2610246">
                <a:off x="984" y="2497"/>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7" name="Rectangle 131"/>
              <p:cNvSpPr>
                <a:spLocks noChangeArrowheads="1"/>
              </p:cNvSpPr>
              <p:nvPr userDrawn="1"/>
            </p:nvSpPr>
            <p:spPr bwMode="ltGray">
              <a:xfrm rot="-2190008">
                <a:off x="1075" y="2585"/>
                <a:ext cx="173"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8" name="Rectangle 132"/>
              <p:cNvSpPr>
                <a:spLocks noChangeArrowheads="1"/>
              </p:cNvSpPr>
              <p:nvPr userDrawn="1"/>
            </p:nvSpPr>
            <p:spPr bwMode="ltGray">
              <a:xfrm rot="-1728558">
                <a:off x="1147" y="2688"/>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49" name="Rectangle 133"/>
              <p:cNvSpPr>
                <a:spLocks noChangeArrowheads="1"/>
              </p:cNvSpPr>
              <p:nvPr userDrawn="1"/>
            </p:nvSpPr>
            <p:spPr bwMode="ltGray">
              <a:xfrm rot="-1172118">
                <a:off x="1198" y="2805"/>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0" name="Rectangle 134"/>
              <p:cNvSpPr>
                <a:spLocks noChangeArrowheads="1"/>
              </p:cNvSpPr>
              <p:nvPr userDrawn="1"/>
            </p:nvSpPr>
            <p:spPr bwMode="ltGray">
              <a:xfrm rot="-753845">
                <a:off x="1218" y="2930"/>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1" name="Rectangle 135"/>
              <p:cNvSpPr>
                <a:spLocks noChangeArrowheads="1"/>
              </p:cNvSpPr>
              <p:nvPr userDrawn="1"/>
            </p:nvSpPr>
            <p:spPr bwMode="ltGray">
              <a:xfrm rot="-287823">
                <a:off x="1213" y="3066"/>
                <a:ext cx="167"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2" name="Rectangle 136"/>
              <p:cNvSpPr>
                <a:spLocks noChangeArrowheads="1"/>
              </p:cNvSpPr>
              <p:nvPr userDrawn="1"/>
            </p:nvSpPr>
            <p:spPr bwMode="ltGray">
              <a:xfrm rot="696741">
                <a:off x="1126" y="3337"/>
                <a:ext cx="15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3" name="Rectangle 137"/>
              <p:cNvSpPr>
                <a:spLocks noChangeArrowheads="1"/>
              </p:cNvSpPr>
              <p:nvPr userDrawn="1"/>
            </p:nvSpPr>
            <p:spPr bwMode="ltGray">
              <a:xfrm rot="1529990">
                <a:off x="1041" y="3465"/>
                <a:ext cx="140"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54" name="Freeform 138"/>
              <p:cNvSpPr>
                <a:spLocks/>
              </p:cNvSpPr>
              <p:nvPr userDrawn="1"/>
            </p:nvSpPr>
            <p:spPr bwMode="ltGray">
              <a:xfrm>
                <a:off x="850" y="3136"/>
                <a:ext cx="204" cy="120"/>
              </a:xfrm>
              <a:custGeom>
                <a:avLst/>
                <a:gdLst>
                  <a:gd name="T0" fmla="*/ 168 w 204"/>
                  <a:gd name="T1" fmla="*/ 120 h 120"/>
                  <a:gd name="T2" fmla="*/ 204 w 204"/>
                  <a:gd name="T3" fmla="*/ 12 h 120"/>
                  <a:gd name="T4" fmla="*/ 42 w 204"/>
                  <a:gd name="T5" fmla="*/ 0 h 120"/>
                  <a:gd name="T6" fmla="*/ 0 w 204"/>
                  <a:gd name="T7" fmla="*/ 108 h 120"/>
                  <a:gd name="T8" fmla="*/ 30 w 204"/>
                  <a:gd name="T9" fmla="*/ 114 h 120"/>
                  <a:gd name="T10" fmla="*/ 60 w 204"/>
                  <a:gd name="T11" fmla="*/ 30 h 120"/>
                  <a:gd name="T12" fmla="*/ 102 w 204"/>
                  <a:gd name="T13" fmla="*/ 36 h 120"/>
                  <a:gd name="T14" fmla="*/ 78 w 204"/>
                  <a:gd name="T15" fmla="*/ 108 h 120"/>
                  <a:gd name="T16" fmla="*/ 102 w 204"/>
                  <a:gd name="T17" fmla="*/ 108 h 120"/>
                  <a:gd name="T18" fmla="*/ 132 w 204"/>
                  <a:gd name="T19" fmla="*/ 36 h 120"/>
                  <a:gd name="T20" fmla="*/ 162 w 204"/>
                  <a:gd name="T21" fmla="*/ 36 h 120"/>
                  <a:gd name="T22" fmla="*/ 138 w 204"/>
                  <a:gd name="T23" fmla="*/ 114 h 120"/>
                  <a:gd name="T24" fmla="*/ 168 w 204"/>
                  <a:gd name="T25" fmla="*/ 120 h 1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5" name="Freeform 139"/>
              <p:cNvSpPr>
                <a:spLocks/>
              </p:cNvSpPr>
              <p:nvPr userDrawn="1"/>
            </p:nvSpPr>
            <p:spPr bwMode="ltGray">
              <a:xfrm>
                <a:off x="19" y="2722"/>
                <a:ext cx="90" cy="78"/>
              </a:xfrm>
              <a:custGeom>
                <a:avLst/>
                <a:gdLst>
                  <a:gd name="T0" fmla="*/ 66 w 90"/>
                  <a:gd name="T1" fmla="*/ 36 h 78"/>
                  <a:gd name="T2" fmla="*/ 66 w 90"/>
                  <a:gd name="T3" fmla="*/ 36 h 78"/>
                  <a:gd name="T4" fmla="*/ 18 w 90"/>
                  <a:gd name="T5" fmla="*/ 24 h 78"/>
                  <a:gd name="T6" fmla="*/ 0 w 90"/>
                  <a:gd name="T7" fmla="*/ 30 h 78"/>
                  <a:gd name="T8" fmla="*/ 36 w 90"/>
                  <a:gd name="T9" fmla="*/ 78 h 78"/>
                  <a:gd name="T10" fmla="*/ 48 w 90"/>
                  <a:gd name="T11" fmla="*/ 72 h 78"/>
                  <a:gd name="T12" fmla="*/ 24 w 90"/>
                  <a:gd name="T13" fmla="*/ 36 h 78"/>
                  <a:gd name="T14" fmla="*/ 24 w 90"/>
                  <a:gd name="T15" fmla="*/ 36 h 78"/>
                  <a:gd name="T16" fmla="*/ 72 w 90"/>
                  <a:gd name="T17" fmla="*/ 54 h 78"/>
                  <a:gd name="T18" fmla="*/ 90 w 90"/>
                  <a:gd name="T19" fmla="*/ 42 h 78"/>
                  <a:gd name="T20" fmla="*/ 54 w 90"/>
                  <a:gd name="T21" fmla="*/ 0 h 78"/>
                  <a:gd name="T22" fmla="*/ 42 w 90"/>
                  <a:gd name="T23" fmla="*/ 6 h 78"/>
                  <a:gd name="T24" fmla="*/ 66 w 90"/>
                  <a:gd name="T25" fmla="*/ 36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8">
                    <a:moveTo>
                      <a:pt x="66" y="36"/>
                    </a:moveTo>
                    <a:lnTo>
                      <a:pt x="66" y="36"/>
                    </a:lnTo>
                    <a:lnTo>
                      <a:pt x="18" y="24"/>
                    </a:lnTo>
                    <a:lnTo>
                      <a:pt x="0" y="30"/>
                    </a:lnTo>
                    <a:lnTo>
                      <a:pt x="36" y="78"/>
                    </a:lnTo>
                    <a:lnTo>
                      <a:pt x="48" y="72"/>
                    </a:lnTo>
                    <a:lnTo>
                      <a:pt x="24" y="36"/>
                    </a:lnTo>
                    <a:lnTo>
                      <a:pt x="72" y="54"/>
                    </a:lnTo>
                    <a:lnTo>
                      <a:pt x="90" y="42"/>
                    </a:lnTo>
                    <a:lnTo>
                      <a:pt x="54" y="0"/>
                    </a:lnTo>
                    <a:lnTo>
                      <a:pt x="42" y="6"/>
                    </a:lnTo>
                    <a:lnTo>
                      <a:pt x="6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6" name="Freeform 140"/>
              <p:cNvSpPr>
                <a:spLocks/>
              </p:cNvSpPr>
              <p:nvPr userDrawn="1"/>
            </p:nvSpPr>
            <p:spPr bwMode="ltGray">
              <a:xfrm>
                <a:off x="97" y="2651"/>
                <a:ext cx="101" cy="89"/>
              </a:xfrm>
              <a:custGeom>
                <a:avLst/>
                <a:gdLst>
                  <a:gd name="T0" fmla="*/ 54 w 101"/>
                  <a:gd name="T1" fmla="*/ 89 h 89"/>
                  <a:gd name="T2" fmla="*/ 65 w 101"/>
                  <a:gd name="T3" fmla="*/ 83 h 89"/>
                  <a:gd name="T4" fmla="*/ 48 w 101"/>
                  <a:gd name="T5" fmla="*/ 35 h 89"/>
                  <a:gd name="T6" fmla="*/ 89 w 101"/>
                  <a:gd name="T7" fmla="*/ 65 h 89"/>
                  <a:gd name="T8" fmla="*/ 101 w 101"/>
                  <a:gd name="T9" fmla="*/ 59 h 89"/>
                  <a:gd name="T10" fmla="*/ 83 w 101"/>
                  <a:gd name="T11" fmla="*/ 0 h 89"/>
                  <a:gd name="T12" fmla="*/ 71 w 101"/>
                  <a:gd name="T13" fmla="*/ 12 h 89"/>
                  <a:gd name="T14" fmla="*/ 83 w 101"/>
                  <a:gd name="T15" fmla="*/ 41 h 89"/>
                  <a:gd name="T16" fmla="*/ 48 w 101"/>
                  <a:gd name="T17" fmla="*/ 23 h 89"/>
                  <a:gd name="T18" fmla="*/ 36 w 101"/>
                  <a:gd name="T19" fmla="*/ 29 h 89"/>
                  <a:gd name="T20" fmla="*/ 45 w 101"/>
                  <a:gd name="T21" fmla="*/ 68 h 89"/>
                  <a:gd name="T22" fmla="*/ 18 w 101"/>
                  <a:gd name="T23" fmla="*/ 41 h 89"/>
                  <a:gd name="T24" fmla="*/ 0 w 101"/>
                  <a:gd name="T25" fmla="*/ 53 h 89"/>
                  <a:gd name="T26" fmla="*/ 54 w 101"/>
                  <a:gd name="T27" fmla="*/ 89 h 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7" name="Freeform 141"/>
              <p:cNvSpPr>
                <a:spLocks/>
              </p:cNvSpPr>
              <p:nvPr userDrawn="1"/>
            </p:nvSpPr>
            <p:spPr bwMode="ltGray">
              <a:xfrm>
                <a:off x="677" y="3502"/>
                <a:ext cx="83" cy="78"/>
              </a:xfrm>
              <a:custGeom>
                <a:avLst/>
                <a:gdLst>
                  <a:gd name="T0" fmla="*/ 36 w 83"/>
                  <a:gd name="T1" fmla="*/ 78 h 78"/>
                  <a:gd name="T2" fmla="*/ 83 w 83"/>
                  <a:gd name="T3" fmla="*/ 48 h 78"/>
                  <a:gd name="T4" fmla="*/ 54 w 83"/>
                  <a:gd name="T5" fmla="*/ 0 h 78"/>
                  <a:gd name="T6" fmla="*/ 0 w 83"/>
                  <a:gd name="T7" fmla="*/ 30 h 78"/>
                  <a:gd name="T8" fmla="*/ 6 w 83"/>
                  <a:gd name="T9" fmla="*/ 36 h 78"/>
                  <a:gd name="T10" fmla="*/ 42 w 83"/>
                  <a:gd name="T11" fmla="*/ 18 h 78"/>
                  <a:gd name="T12" fmla="*/ 54 w 83"/>
                  <a:gd name="T13" fmla="*/ 30 h 78"/>
                  <a:gd name="T14" fmla="*/ 24 w 83"/>
                  <a:gd name="T15" fmla="*/ 48 h 78"/>
                  <a:gd name="T16" fmla="*/ 30 w 83"/>
                  <a:gd name="T17" fmla="*/ 54 h 78"/>
                  <a:gd name="T18" fmla="*/ 60 w 83"/>
                  <a:gd name="T19" fmla="*/ 36 h 78"/>
                  <a:gd name="T20" fmla="*/ 66 w 83"/>
                  <a:gd name="T21" fmla="*/ 48 h 78"/>
                  <a:gd name="T22" fmla="*/ 30 w 83"/>
                  <a:gd name="T23" fmla="*/ 66 h 78"/>
                  <a:gd name="T24" fmla="*/ 36 w 83"/>
                  <a:gd name="T25" fmla="*/ 78 h 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8" name="Freeform 142"/>
              <p:cNvSpPr>
                <a:spLocks/>
              </p:cNvSpPr>
              <p:nvPr userDrawn="1"/>
            </p:nvSpPr>
            <p:spPr bwMode="ltGray">
              <a:xfrm>
                <a:off x="940" y="2782"/>
                <a:ext cx="90" cy="72"/>
              </a:xfrm>
              <a:custGeom>
                <a:avLst/>
                <a:gdLst>
                  <a:gd name="T0" fmla="*/ 90 w 90"/>
                  <a:gd name="T1" fmla="*/ 30 h 72"/>
                  <a:gd name="T2" fmla="*/ 66 w 90"/>
                  <a:gd name="T3" fmla="*/ 0 h 72"/>
                  <a:gd name="T4" fmla="*/ 0 w 90"/>
                  <a:gd name="T5" fmla="*/ 36 h 72"/>
                  <a:gd name="T6" fmla="*/ 24 w 90"/>
                  <a:gd name="T7" fmla="*/ 72 h 72"/>
                  <a:gd name="T8" fmla="*/ 36 w 90"/>
                  <a:gd name="T9" fmla="*/ 66 h 72"/>
                  <a:gd name="T10" fmla="*/ 18 w 90"/>
                  <a:gd name="T11" fmla="*/ 42 h 72"/>
                  <a:gd name="T12" fmla="*/ 36 w 90"/>
                  <a:gd name="T13" fmla="*/ 30 h 72"/>
                  <a:gd name="T14" fmla="*/ 54 w 90"/>
                  <a:gd name="T15" fmla="*/ 54 h 72"/>
                  <a:gd name="T16" fmla="*/ 60 w 90"/>
                  <a:gd name="T17" fmla="*/ 48 h 72"/>
                  <a:gd name="T18" fmla="*/ 48 w 90"/>
                  <a:gd name="T19" fmla="*/ 24 h 72"/>
                  <a:gd name="T20" fmla="*/ 60 w 90"/>
                  <a:gd name="T21" fmla="*/ 12 h 72"/>
                  <a:gd name="T22" fmla="*/ 78 w 90"/>
                  <a:gd name="T23" fmla="*/ 42 h 72"/>
                  <a:gd name="T24" fmla="*/ 90 w 90"/>
                  <a:gd name="T25" fmla="*/ 30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59" name="Freeform 143"/>
              <p:cNvSpPr>
                <a:spLocks/>
              </p:cNvSpPr>
              <p:nvPr userDrawn="1"/>
            </p:nvSpPr>
            <p:spPr bwMode="ltGray">
              <a:xfrm>
                <a:off x="898" y="2716"/>
                <a:ext cx="90" cy="84"/>
              </a:xfrm>
              <a:custGeom>
                <a:avLst/>
                <a:gdLst>
                  <a:gd name="T0" fmla="*/ 42 w 90"/>
                  <a:gd name="T1" fmla="*/ 60 h 84"/>
                  <a:gd name="T2" fmla="*/ 42 w 90"/>
                  <a:gd name="T3" fmla="*/ 60 h 84"/>
                  <a:gd name="T4" fmla="*/ 72 w 90"/>
                  <a:gd name="T5" fmla="*/ 12 h 84"/>
                  <a:gd name="T6" fmla="*/ 66 w 90"/>
                  <a:gd name="T7" fmla="*/ 0 h 84"/>
                  <a:gd name="T8" fmla="*/ 0 w 90"/>
                  <a:gd name="T9" fmla="*/ 42 h 84"/>
                  <a:gd name="T10" fmla="*/ 6 w 90"/>
                  <a:gd name="T11" fmla="*/ 54 h 84"/>
                  <a:gd name="T12" fmla="*/ 54 w 90"/>
                  <a:gd name="T13" fmla="*/ 24 h 84"/>
                  <a:gd name="T14" fmla="*/ 54 w 90"/>
                  <a:gd name="T15" fmla="*/ 24 h 84"/>
                  <a:gd name="T16" fmla="*/ 18 w 90"/>
                  <a:gd name="T17" fmla="*/ 72 h 84"/>
                  <a:gd name="T18" fmla="*/ 24 w 90"/>
                  <a:gd name="T19" fmla="*/ 84 h 84"/>
                  <a:gd name="T20" fmla="*/ 90 w 90"/>
                  <a:gd name="T21" fmla="*/ 42 h 84"/>
                  <a:gd name="T22" fmla="*/ 84 w 90"/>
                  <a:gd name="T23" fmla="*/ 30 h 84"/>
                  <a:gd name="T24" fmla="*/ 42 w 90"/>
                  <a:gd name="T25" fmla="*/ 60 h 8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84">
                    <a:moveTo>
                      <a:pt x="42" y="60"/>
                    </a:moveTo>
                    <a:lnTo>
                      <a:pt x="42" y="60"/>
                    </a:lnTo>
                    <a:lnTo>
                      <a:pt x="72" y="12"/>
                    </a:lnTo>
                    <a:lnTo>
                      <a:pt x="66" y="0"/>
                    </a:lnTo>
                    <a:lnTo>
                      <a:pt x="0" y="42"/>
                    </a:lnTo>
                    <a:lnTo>
                      <a:pt x="6" y="54"/>
                    </a:lnTo>
                    <a:lnTo>
                      <a:pt x="54" y="24"/>
                    </a:lnTo>
                    <a:lnTo>
                      <a:pt x="18" y="72"/>
                    </a:lnTo>
                    <a:lnTo>
                      <a:pt x="24" y="84"/>
                    </a:lnTo>
                    <a:lnTo>
                      <a:pt x="90" y="42"/>
                    </a:lnTo>
                    <a:lnTo>
                      <a:pt x="84" y="30"/>
                    </a:lnTo>
                    <a:lnTo>
                      <a:pt x="42" y="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0" name="Freeform 144"/>
              <p:cNvSpPr>
                <a:spLocks/>
              </p:cNvSpPr>
              <p:nvPr userDrawn="1"/>
            </p:nvSpPr>
            <p:spPr bwMode="ltGray">
              <a:xfrm>
                <a:off x="7" y="3837"/>
                <a:ext cx="6" cy="12"/>
              </a:xfrm>
              <a:custGeom>
                <a:avLst/>
                <a:gdLst>
                  <a:gd name="T0" fmla="*/ 6 w 6"/>
                  <a:gd name="T1" fmla="*/ 0 h 12"/>
                  <a:gd name="T2" fmla="*/ 6 w 6"/>
                  <a:gd name="T3" fmla="*/ 0 h 12"/>
                  <a:gd name="T4" fmla="*/ 0 w 6"/>
                  <a:gd name="T5" fmla="*/ 0 h 12"/>
                  <a:gd name="T6" fmla="*/ 0 w 6"/>
                  <a:gd name="T7" fmla="*/ 0 h 12"/>
                  <a:gd name="T8" fmla="*/ 0 w 6"/>
                  <a:gd name="T9" fmla="*/ 12 h 12"/>
                  <a:gd name="T10" fmla="*/ 6 w 6"/>
                  <a:gd name="T11" fmla="*/ 0 h 12"/>
                  <a:gd name="T12" fmla="*/ 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6" y="0"/>
                    </a:moveTo>
                    <a:lnTo>
                      <a:pt x="6" y="0"/>
                    </a:lnTo>
                    <a:lnTo>
                      <a:pt x="0" y="0"/>
                    </a:lnTo>
                    <a:lnTo>
                      <a:pt x="0" y="12"/>
                    </a:lnTo>
                    <a:lnTo>
                      <a:pt x="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1" name="Freeform 145"/>
              <p:cNvSpPr>
                <a:spLocks/>
              </p:cNvSpPr>
              <p:nvPr userDrawn="1"/>
            </p:nvSpPr>
            <p:spPr bwMode="ltGray">
              <a:xfrm>
                <a:off x="7" y="2555"/>
                <a:ext cx="30" cy="48"/>
              </a:xfrm>
              <a:custGeom>
                <a:avLst/>
                <a:gdLst>
                  <a:gd name="T0" fmla="*/ 18 w 30"/>
                  <a:gd name="T1" fmla="*/ 48 h 48"/>
                  <a:gd name="T2" fmla="*/ 18 w 30"/>
                  <a:gd name="T3" fmla="*/ 48 h 48"/>
                  <a:gd name="T4" fmla="*/ 30 w 30"/>
                  <a:gd name="T5" fmla="*/ 42 h 48"/>
                  <a:gd name="T6" fmla="*/ 0 w 30"/>
                  <a:gd name="T7" fmla="*/ 0 h 48"/>
                  <a:gd name="T8" fmla="*/ 0 w 30"/>
                  <a:gd name="T9" fmla="*/ 24 h 48"/>
                  <a:gd name="T10" fmla="*/ 18 w 30"/>
                  <a:gd name="T11" fmla="*/ 48 h 48"/>
                  <a:gd name="T12" fmla="*/ 18 w 30"/>
                  <a:gd name="T13" fmla="*/ 48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 h="48">
                    <a:moveTo>
                      <a:pt x="18" y="48"/>
                    </a:moveTo>
                    <a:lnTo>
                      <a:pt x="18" y="48"/>
                    </a:lnTo>
                    <a:lnTo>
                      <a:pt x="30" y="42"/>
                    </a:lnTo>
                    <a:lnTo>
                      <a:pt x="0" y="0"/>
                    </a:lnTo>
                    <a:lnTo>
                      <a:pt x="0" y="24"/>
                    </a:lnTo>
                    <a:lnTo>
                      <a:pt x="18" y="4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2" name="Freeform 146"/>
              <p:cNvSpPr>
                <a:spLocks/>
              </p:cNvSpPr>
              <p:nvPr userDrawn="1"/>
            </p:nvSpPr>
            <p:spPr bwMode="ltGray">
              <a:xfrm>
                <a:off x="7" y="3843"/>
                <a:ext cx="36" cy="66"/>
              </a:xfrm>
              <a:custGeom>
                <a:avLst/>
                <a:gdLst>
                  <a:gd name="T0" fmla="*/ 36 w 36"/>
                  <a:gd name="T1" fmla="*/ 0 h 66"/>
                  <a:gd name="T2" fmla="*/ 24 w 36"/>
                  <a:gd name="T3" fmla="*/ 0 h 66"/>
                  <a:gd name="T4" fmla="*/ 24 w 36"/>
                  <a:gd name="T5" fmla="*/ 0 h 66"/>
                  <a:gd name="T6" fmla="*/ 0 w 36"/>
                  <a:gd name="T7" fmla="*/ 36 h 66"/>
                  <a:gd name="T8" fmla="*/ 0 w 36"/>
                  <a:gd name="T9" fmla="*/ 66 h 66"/>
                  <a:gd name="T10" fmla="*/ 36 w 36"/>
                  <a:gd name="T11" fmla="*/ 0 h 66"/>
                  <a:gd name="T12" fmla="*/ 36 w 36"/>
                  <a:gd name="T13" fmla="*/ 0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 h="66">
                    <a:moveTo>
                      <a:pt x="36" y="0"/>
                    </a:moveTo>
                    <a:lnTo>
                      <a:pt x="24" y="0"/>
                    </a:lnTo>
                    <a:lnTo>
                      <a:pt x="0" y="36"/>
                    </a:lnTo>
                    <a:lnTo>
                      <a:pt x="0" y="66"/>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3" name="Rectangle 147"/>
              <p:cNvSpPr>
                <a:spLocks noChangeArrowheads="1"/>
              </p:cNvSpPr>
              <p:nvPr userDrawn="1"/>
            </p:nvSpPr>
            <p:spPr bwMode="ltGray">
              <a:xfrm rot="244926">
                <a:off x="1177" y="3201"/>
                <a:ext cx="161"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4" name="Rectangle 148"/>
              <p:cNvSpPr>
                <a:spLocks noChangeArrowheads="1"/>
              </p:cNvSpPr>
              <p:nvPr userDrawn="1"/>
            </p:nvSpPr>
            <p:spPr bwMode="ltGray">
              <a:xfrm rot="-5598588">
                <a:off x="290" y="2386"/>
                <a:ext cx="138" cy="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ahoma" charset="0"/>
                  </a:defRPr>
                </a:lvl1pPr>
                <a:lvl2pPr marL="742950" indent="-285750" eaLnBrk="0" hangingPunct="0">
                  <a:defRPr>
                    <a:solidFill>
                      <a:schemeClr val="tx1"/>
                    </a:solidFill>
                    <a:latin typeface="Tahoma" charset="0"/>
                  </a:defRPr>
                </a:lvl2pPr>
                <a:lvl3pPr marL="1143000" indent="-228600" eaLnBrk="0" hangingPunct="0">
                  <a:defRPr>
                    <a:solidFill>
                      <a:schemeClr val="tx1"/>
                    </a:solidFill>
                    <a:latin typeface="Tahoma" charset="0"/>
                  </a:defRPr>
                </a:lvl3pPr>
                <a:lvl4pPr marL="1600200" indent="-228600" eaLnBrk="0" hangingPunct="0">
                  <a:defRPr>
                    <a:solidFill>
                      <a:schemeClr val="tx1"/>
                    </a:solidFill>
                    <a:latin typeface="Tahoma" charset="0"/>
                  </a:defRPr>
                </a:lvl4pPr>
                <a:lvl5pPr marL="2057400" indent="-228600" eaLnBrk="0" hangingPunct="0">
                  <a:defRPr>
                    <a:solidFill>
                      <a:schemeClr val="tx1"/>
                    </a:solidFill>
                    <a:latin typeface="Tahoma" charset="0"/>
                  </a:defRPr>
                </a:lvl5pPr>
                <a:lvl6pPr marL="2514600" indent="-228600" eaLnBrk="0" fontAlgn="base" hangingPunct="0">
                  <a:spcBef>
                    <a:spcPct val="0"/>
                  </a:spcBef>
                  <a:spcAft>
                    <a:spcPct val="0"/>
                  </a:spcAft>
                  <a:defRPr>
                    <a:solidFill>
                      <a:schemeClr val="tx1"/>
                    </a:solidFill>
                    <a:latin typeface="Tahoma" charset="0"/>
                  </a:defRPr>
                </a:lvl6pPr>
                <a:lvl7pPr marL="2971800" indent="-228600" eaLnBrk="0" fontAlgn="base" hangingPunct="0">
                  <a:spcBef>
                    <a:spcPct val="0"/>
                  </a:spcBef>
                  <a:spcAft>
                    <a:spcPct val="0"/>
                  </a:spcAft>
                  <a:defRPr>
                    <a:solidFill>
                      <a:schemeClr val="tx1"/>
                    </a:solidFill>
                    <a:latin typeface="Tahoma" charset="0"/>
                  </a:defRPr>
                </a:lvl7pPr>
                <a:lvl8pPr marL="3429000" indent="-228600" eaLnBrk="0" fontAlgn="base" hangingPunct="0">
                  <a:spcBef>
                    <a:spcPct val="0"/>
                  </a:spcBef>
                  <a:spcAft>
                    <a:spcPct val="0"/>
                  </a:spcAft>
                  <a:defRPr>
                    <a:solidFill>
                      <a:schemeClr val="tx1"/>
                    </a:solidFill>
                    <a:latin typeface="Tahoma" charset="0"/>
                  </a:defRPr>
                </a:lvl8pPr>
                <a:lvl9pPr marL="3886200" indent="-228600" eaLnBrk="0" fontAlgn="base" hangingPunct="0">
                  <a:spcBef>
                    <a:spcPct val="0"/>
                  </a:spcBef>
                  <a:spcAft>
                    <a:spcPct val="0"/>
                  </a:spcAft>
                  <a:defRPr>
                    <a:solidFill>
                      <a:schemeClr val="tx1"/>
                    </a:solidFill>
                    <a:latin typeface="Tahoma" charset="0"/>
                  </a:defRPr>
                </a:lvl9pPr>
              </a:lstStyle>
              <a:p>
                <a:pPr fontAlgn="base">
                  <a:spcBef>
                    <a:spcPct val="0"/>
                  </a:spcBef>
                  <a:spcAft>
                    <a:spcPct val="0"/>
                  </a:spcAft>
                </a:pPr>
                <a:endParaRPr lang="en-US" altLang="en-US" dirty="0" smtClean="0">
                  <a:solidFill>
                    <a:srgbClr val="000000"/>
                  </a:solidFill>
                </a:endParaRPr>
              </a:p>
            </p:txBody>
          </p:sp>
          <p:sp>
            <p:nvSpPr>
              <p:cNvPr id="1165" name="Freeform 149"/>
              <p:cNvSpPr>
                <a:spLocks/>
              </p:cNvSpPr>
              <p:nvPr userDrawn="1"/>
            </p:nvSpPr>
            <p:spPr bwMode="ltGray">
              <a:xfrm>
                <a:off x="139" y="3573"/>
                <a:ext cx="144" cy="154"/>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166" name="Freeform 150"/>
              <p:cNvSpPr>
                <a:spLocks/>
              </p:cNvSpPr>
              <p:nvPr userDrawn="1"/>
            </p:nvSpPr>
            <p:spPr bwMode="ltGray">
              <a:xfrm rot="-2857037">
                <a:off x="619" y="3550"/>
                <a:ext cx="68" cy="69"/>
              </a:xfrm>
              <a:custGeom>
                <a:avLst/>
                <a:gdLst>
                  <a:gd name="T0" fmla="*/ 0 w 144"/>
                  <a:gd name="T1" fmla="*/ 102 h 154"/>
                  <a:gd name="T2" fmla="*/ 59 w 144"/>
                  <a:gd name="T3" fmla="*/ 154 h 154"/>
                  <a:gd name="T4" fmla="*/ 117 w 144"/>
                  <a:gd name="T5" fmla="*/ 120 h 154"/>
                  <a:gd name="T6" fmla="*/ 62 w 144"/>
                  <a:gd name="T7" fmla="*/ 55 h 154"/>
                  <a:gd name="T8" fmla="*/ 104 w 144"/>
                  <a:gd name="T9" fmla="*/ 34 h 154"/>
                  <a:gd name="T10" fmla="*/ 117 w 144"/>
                  <a:gd name="T11" fmla="*/ 53 h 154"/>
                  <a:gd name="T12" fmla="*/ 141 w 144"/>
                  <a:gd name="T13" fmla="*/ 47 h 154"/>
                  <a:gd name="T14" fmla="*/ 97 w 144"/>
                  <a:gd name="T15" fmla="*/ 2 h 154"/>
                  <a:gd name="T16" fmla="*/ 36 w 144"/>
                  <a:gd name="T17" fmla="*/ 33 h 154"/>
                  <a:gd name="T18" fmla="*/ 90 w 144"/>
                  <a:gd name="T19" fmla="*/ 107 h 154"/>
                  <a:gd name="T20" fmla="*/ 28 w 144"/>
                  <a:gd name="T21" fmla="*/ 101 h 154"/>
                  <a:gd name="T22" fmla="*/ 0 w 144"/>
                  <a:gd name="T23" fmla="*/ 102 h 1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dirty="0" smtClean="0">
                  <a:solidFill>
                    <a:srgbClr val="000000"/>
                  </a:solidFill>
                </a:endParaRPr>
              </a:p>
            </p:txBody>
          </p:sp>
          <p:sp>
            <p:nvSpPr>
              <p:cNvPr id="168087"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eaLnBrk="0" fontAlgn="base" hangingPunct="0">
                  <a:spcBef>
                    <a:spcPct val="0"/>
                  </a:spcBef>
                  <a:spcAft>
                    <a:spcPct val="0"/>
                  </a:spcAft>
                  <a:defRPr/>
                </a:pPr>
                <a:endParaRPr lang="en-US" dirty="0">
                  <a:solidFill>
                    <a:srgbClr val="000000"/>
                  </a:solidFill>
                </a:endParaRPr>
              </a:p>
            </p:txBody>
          </p:sp>
          <p:sp>
            <p:nvSpPr>
              <p:cNvPr id="168088"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eaLnBrk="0" fontAlgn="base" hangingPunct="0">
                  <a:spcBef>
                    <a:spcPct val="0"/>
                  </a:spcBef>
                  <a:spcAft>
                    <a:spcPct val="0"/>
                  </a:spcAft>
                  <a:defRPr/>
                </a:pPr>
                <a:endParaRPr lang="en-US" dirty="0">
                  <a:solidFill>
                    <a:srgbClr val="000000"/>
                  </a:solidFill>
                </a:endParaRPr>
              </a:p>
            </p:txBody>
          </p:sp>
        </p:grpSp>
      </p:grpSp>
      <p:sp>
        <p:nvSpPr>
          <p:cNvPr id="168089"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8090"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fontAlgn="base">
              <a:spcBef>
                <a:spcPct val="0"/>
              </a:spcBef>
              <a:spcAft>
                <a:spcPct val="0"/>
              </a:spcAft>
              <a:defRPr/>
            </a:pPr>
            <a:endParaRPr lang="en-US" dirty="0">
              <a:solidFill>
                <a:srgbClr val="000000"/>
              </a:solidFill>
            </a:endParaRPr>
          </a:p>
        </p:txBody>
      </p:sp>
      <p:sp>
        <p:nvSpPr>
          <p:cNvPr id="168091"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fontAlgn="base">
              <a:spcBef>
                <a:spcPct val="0"/>
              </a:spcBef>
              <a:spcAft>
                <a:spcPct val="0"/>
              </a:spcAft>
              <a:defRPr/>
            </a:pPr>
            <a:endParaRPr lang="en-US" dirty="0">
              <a:solidFill>
                <a:srgbClr val="000000"/>
              </a:solidFill>
            </a:endParaRPr>
          </a:p>
        </p:txBody>
      </p:sp>
      <p:sp>
        <p:nvSpPr>
          <p:cNvPr id="168092"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defRPr>
            </a:lvl1pPr>
          </a:lstStyle>
          <a:p>
            <a:pPr fontAlgn="base">
              <a:spcBef>
                <a:spcPct val="0"/>
              </a:spcBef>
              <a:spcAft>
                <a:spcPct val="0"/>
              </a:spcAft>
              <a:defRPr/>
            </a:pPr>
            <a:fld id="{070DF853-C96B-45B0-8A55-DB92A6B557CC}" type="slidenum">
              <a:rPr lang="en-US">
                <a:solidFill>
                  <a:srgbClr val="000000"/>
                </a:solidFill>
              </a:rPr>
              <a:pPr fontAlgn="base">
                <a:spcBef>
                  <a:spcPct val="0"/>
                </a:spcBef>
                <a:spcAft>
                  <a:spcPct val="0"/>
                </a:spcAft>
                <a:defRPr/>
              </a:pPr>
              <a:t>‹#›</a:t>
            </a:fld>
            <a:endParaRPr lang="en-US" dirty="0">
              <a:solidFill>
                <a:srgbClr val="000000"/>
              </a:solidFill>
            </a:endParaRPr>
          </a:p>
        </p:txBody>
      </p:sp>
      <p:sp>
        <p:nvSpPr>
          <p:cNvPr id="168093"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3522340008"/>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4.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Chapter 4</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lnSpcReduction="10000"/>
          </a:bodyPr>
          <a:lstStyle/>
          <a:p>
            <a:pPr marL="0" indent="0">
              <a:buNone/>
            </a:pPr>
            <a:r>
              <a:rPr lang="en-US" dirty="0" smtClean="0"/>
              <a:t>			        </a:t>
            </a:r>
            <a:r>
              <a:rPr lang="en-US" u="sng"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Pacing</a:t>
            </a:r>
          </a:p>
          <a:p>
            <a:pPr marL="0" indent="0"/>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The field engineer can use pacing to quickly check measurements made by more precise means (i.e. with a steel tape).</a:t>
            </a:r>
          </a:p>
          <a:p>
            <a:pPr marL="0" indent="0"/>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Some people count a step (left foot then right foot) as a pace. Others count when either the left or right foot strikes the ground as a pace. Either method is O.K. just be consistent.</a:t>
            </a:r>
          </a:p>
          <a:p>
            <a:pPr marL="0" indent="0"/>
            <a:endParaRPr lang="en-US" dirty="0" smtClean="0"/>
          </a:p>
          <a:p>
            <a:pPr marL="0" indent="0"/>
            <a:endParaRPr lang="en-US" dirty="0"/>
          </a:p>
        </p:txBody>
      </p:sp>
    </p:spTree>
    <p:extLst>
      <p:ext uri="{BB962C8B-B14F-4D97-AF65-F5344CB8AC3E}">
        <p14:creationId xmlns:p14="http://schemas.microsoft.com/office/powerpoint/2010/main" val="31288582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Chapter 4</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85000" lnSpcReduction="10000"/>
          </a:bodyPr>
          <a:lstStyle/>
          <a:p>
            <a:pPr>
              <a:buNone/>
            </a:pPr>
            <a:r>
              <a:rPr lang="en-US" dirty="0" smtClean="0"/>
              <a:t>				        </a:t>
            </a:r>
            <a:r>
              <a:rPr lang="en-US" u="sng"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Pacing</a:t>
            </a:r>
          </a:p>
          <a:p>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Determine pace length by stepping off the </a:t>
            </a:r>
            <a:r>
              <a:rPr lang="en-US" u="sng"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known</a:t>
            </a:r>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distance between two points several times and take an average. 100 feet is a good distance.</a:t>
            </a:r>
          </a:p>
          <a:p>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(33 + 33 + 34 + 32 + 35) / 5 = 33.4 steps or paces. Paces for 100 ft. is between 33 and 34. Knowing the number of paces for 100 feet helps in determining lengths of 10 ft. 25 ft. 50ft. etc.</a:t>
            </a:r>
          </a:p>
          <a:p>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Distance divided by the number of paces equals the length of pace.</a:t>
            </a:r>
          </a:p>
          <a:p>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100 ft./33.4 steps = 2.99 ft./step (pace length)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624" t="10894" r="12350" b="2611"/>
          <a:stretch/>
        </p:blipFill>
        <p:spPr>
          <a:xfrm>
            <a:off x="609600" y="6927"/>
            <a:ext cx="7965657" cy="6629743"/>
          </a:xfrm>
          <a:prstGeom prst="rect">
            <a:avLst/>
          </a:prstGeom>
        </p:spPr>
      </p:pic>
    </p:spTree>
    <p:extLst>
      <p:ext uri="{BB962C8B-B14F-4D97-AF65-F5344CB8AC3E}">
        <p14:creationId xmlns:p14="http://schemas.microsoft.com/office/powerpoint/2010/main" val="11793475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t="10396" r="12001" b="6637"/>
          <a:stretch/>
        </p:blipFill>
        <p:spPr>
          <a:xfrm>
            <a:off x="609600" y="228600"/>
            <a:ext cx="8148349" cy="6359326"/>
          </a:xfrm>
          <a:prstGeom prst="rect">
            <a:avLst/>
          </a:prstGeom>
        </p:spPr>
      </p:pic>
    </p:spTree>
    <p:extLst>
      <p:ext uri="{BB962C8B-B14F-4D97-AF65-F5344CB8AC3E}">
        <p14:creationId xmlns:p14="http://schemas.microsoft.com/office/powerpoint/2010/main" val="359633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432" t="9510" r="12385" b="3050"/>
          <a:stretch/>
        </p:blipFill>
        <p:spPr>
          <a:xfrm>
            <a:off x="568030" y="141969"/>
            <a:ext cx="7980196" cy="6702176"/>
          </a:xfrm>
          <a:prstGeom prst="rect">
            <a:avLst/>
          </a:prstGeom>
        </p:spPr>
      </p:pic>
    </p:spTree>
    <p:extLst>
      <p:ext uri="{BB962C8B-B14F-4D97-AF65-F5344CB8AC3E}">
        <p14:creationId xmlns:p14="http://schemas.microsoft.com/office/powerpoint/2010/main" val="4286589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419" t="9882" r="12275" b="5620"/>
          <a:stretch/>
        </p:blipFill>
        <p:spPr>
          <a:xfrm>
            <a:off x="457200" y="152400"/>
            <a:ext cx="7991584" cy="6476675"/>
          </a:xfrm>
          <a:prstGeom prst="rect">
            <a:avLst/>
          </a:prstGeom>
        </p:spPr>
      </p:pic>
    </p:spTree>
    <p:extLst>
      <p:ext uri="{BB962C8B-B14F-4D97-AF65-F5344CB8AC3E}">
        <p14:creationId xmlns:p14="http://schemas.microsoft.com/office/powerpoint/2010/main" val="1315179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 I G I T A L S U R V E Y O R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178" t="10731" r="11629" b="5897"/>
          <a:stretch/>
        </p:blipFill>
        <p:spPr>
          <a:xfrm>
            <a:off x="533400" y="228600"/>
            <a:ext cx="8073717" cy="6390368"/>
          </a:xfrm>
          <a:prstGeom prst="rect">
            <a:avLst/>
          </a:prstGeom>
        </p:spPr>
      </p:pic>
    </p:spTree>
    <p:extLst>
      <p:ext uri="{BB962C8B-B14F-4D97-AF65-F5344CB8AC3E}">
        <p14:creationId xmlns:p14="http://schemas.microsoft.com/office/powerpoint/2010/main" val="478446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Chapter 4</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u="sng"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Chaining</a:t>
            </a:r>
          </a:p>
          <a:p>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Chaining requires two people working together.</a:t>
            </a:r>
          </a:p>
          <a:p>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Engineer’s chain is graduated in feet, tenths and hundredths not in inches or fractions of an inch.</a:t>
            </a:r>
          </a:p>
          <a:p>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It is a good idea </a:t>
            </a:r>
            <a:r>
              <a:rPr lang="en-US" u="sng"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not to </a:t>
            </a:r>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“cut” or “burn” any length on a steel or cloth tape. Cutting or burning a length is generally done because the zero mark on the tape can’t be found. Cutting or burning could introduce errors in measurements (aka human errors).</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rrowheads="1"/>
          </p:cNvSpPr>
          <p:nvPr>
            <p:ph type="title"/>
          </p:nvPr>
        </p:nvSpPr>
        <p:spPr/>
        <p:txBody>
          <a:bodyPr/>
          <a:lstStyle/>
          <a:p>
            <a:pPr eaLnBrk="1" hangingPunct="1">
              <a:defRPr/>
            </a:pPr>
            <a:r>
              <a:rPr lang="en-US" u="sng" dirty="0">
                <a:effectLst>
                  <a:outerShdw blurRad="38100" dist="38100" dir="2700000" algn="tl">
                    <a:srgbClr val="000000">
                      <a:alpha val="43137"/>
                    </a:srgbClr>
                  </a:outerShdw>
                </a:effectLst>
              </a:rPr>
              <a:t>Measurement of Distance</a:t>
            </a:r>
          </a:p>
        </p:txBody>
      </p:sp>
      <p:sp>
        <p:nvSpPr>
          <p:cNvPr id="182275" name="Rectangle 3"/>
          <p:cNvSpPr>
            <a:spLocks noGrp="1" noRot="1" noChangeArrowheads="1"/>
          </p:cNvSpPr>
          <p:nvPr>
            <p:ph idx="1"/>
          </p:nvPr>
        </p:nvSpPr>
        <p:spPr>
          <a:xfrm>
            <a:off x="0" y="1371600"/>
            <a:ext cx="9144000" cy="5257800"/>
          </a:xfrm>
        </p:spPr>
        <p:txBody>
          <a:bodyPr/>
          <a:lstStyle/>
          <a:p>
            <a:pPr marL="609600" indent="-609600" algn="ctr" eaLnBrk="1" hangingPunct="1">
              <a:lnSpc>
                <a:spcPct val="80000"/>
              </a:lnSpc>
              <a:buFont typeface="Arial" charset="0"/>
              <a:buNone/>
              <a:defRPr/>
            </a:pPr>
            <a:r>
              <a:rPr lang="en-US" sz="2800" u="sng" dirty="0" smtClean="0">
                <a:effectLst>
                  <a:outerShdw blurRad="38100" dist="38100" dir="2700000" algn="tl">
                    <a:srgbClr val="000000">
                      <a:alpha val="43137"/>
                    </a:srgbClr>
                  </a:outerShdw>
                </a:effectLst>
              </a:rPr>
              <a:t>6 Steps of Taping</a:t>
            </a:r>
            <a:endParaRPr lang="en-US" sz="2800" dirty="0" smtClean="0">
              <a:effectLst>
                <a:outerShdw blurRad="38100" dist="38100" dir="2700000" algn="tl">
                  <a:srgbClr val="000000">
                    <a:alpha val="43137"/>
                  </a:srgbClr>
                </a:outerShdw>
              </a:effectLst>
            </a:endParaRPr>
          </a:p>
          <a:p>
            <a:pPr marL="609600" indent="-609600" eaLnBrk="1" hangingPunct="1">
              <a:lnSpc>
                <a:spcPct val="80000"/>
              </a:lnSpc>
              <a:buFont typeface="Arial" charset="0"/>
              <a:buAutoNum type="arabicPeriod"/>
              <a:defRPr/>
            </a:pPr>
            <a:r>
              <a:rPr lang="en-US" sz="2800" i="1" dirty="0" smtClean="0">
                <a:effectLst>
                  <a:outerShdw blurRad="38100" dist="38100" dir="2700000" algn="tl">
                    <a:srgbClr val="000000">
                      <a:alpha val="43137"/>
                    </a:srgbClr>
                  </a:outerShdw>
                </a:effectLst>
              </a:rPr>
              <a:t>Lining in </a:t>
            </a:r>
            <a:r>
              <a:rPr lang="en-US" sz="2800" dirty="0" smtClean="0">
                <a:effectLst>
                  <a:outerShdw blurRad="38100" dist="38100" dir="2700000" algn="tl">
                    <a:srgbClr val="000000">
                      <a:alpha val="43137"/>
                    </a:srgbClr>
                  </a:outerShdw>
                </a:effectLst>
              </a:rPr>
              <a:t>– shortest distance between two points is a straight line.</a:t>
            </a:r>
          </a:p>
          <a:p>
            <a:pPr marL="609600" indent="-609600" eaLnBrk="1" hangingPunct="1">
              <a:lnSpc>
                <a:spcPct val="80000"/>
              </a:lnSpc>
              <a:buFont typeface="Arial" charset="0"/>
              <a:buAutoNum type="arabicPeriod"/>
              <a:defRPr/>
            </a:pPr>
            <a:r>
              <a:rPr lang="en-US" sz="2800" i="1" dirty="0" smtClean="0">
                <a:effectLst>
                  <a:outerShdw blurRad="38100" dist="38100" dir="2700000" algn="tl">
                    <a:srgbClr val="000000">
                      <a:alpha val="43137"/>
                    </a:srgbClr>
                  </a:outerShdw>
                </a:effectLst>
              </a:rPr>
              <a:t>Applying tension </a:t>
            </a:r>
            <a:r>
              <a:rPr lang="en-US" sz="2800" dirty="0" smtClean="0">
                <a:effectLst>
                  <a:outerShdw blurRad="38100" dist="38100" dir="2700000" algn="tl">
                    <a:srgbClr val="000000">
                      <a:alpha val="43137"/>
                    </a:srgbClr>
                  </a:outerShdw>
                </a:effectLst>
              </a:rPr>
              <a:t>– rear chain is anchor and head chain applies required tension.</a:t>
            </a:r>
          </a:p>
          <a:p>
            <a:pPr marL="609600" indent="-609600" eaLnBrk="1" hangingPunct="1">
              <a:lnSpc>
                <a:spcPct val="80000"/>
              </a:lnSpc>
              <a:buFont typeface="Arial" charset="0"/>
              <a:buAutoNum type="arabicPeriod"/>
              <a:defRPr/>
            </a:pPr>
            <a:r>
              <a:rPr lang="en-US" sz="2800" i="1" dirty="0" smtClean="0">
                <a:effectLst>
                  <a:outerShdw blurRad="38100" dist="38100" dir="2700000" algn="tl">
                    <a:srgbClr val="000000">
                      <a:alpha val="43137"/>
                    </a:srgbClr>
                  </a:outerShdw>
                </a:effectLst>
              </a:rPr>
              <a:t>Plumbing</a:t>
            </a:r>
            <a:r>
              <a:rPr lang="en-US" sz="2800" u="sng" dirty="0" smtClean="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 horizontal distance requires tape to be horizontal.</a:t>
            </a:r>
          </a:p>
          <a:p>
            <a:pPr marL="609600" indent="-609600" eaLnBrk="1" hangingPunct="1">
              <a:lnSpc>
                <a:spcPct val="80000"/>
              </a:lnSpc>
              <a:buFont typeface="Arial" charset="0"/>
              <a:buAutoNum type="arabicPeriod"/>
              <a:defRPr/>
            </a:pPr>
            <a:r>
              <a:rPr lang="en-US" sz="2800" i="1" dirty="0" smtClean="0">
                <a:effectLst>
                  <a:outerShdw blurRad="38100" dist="38100" dir="2700000" algn="tl">
                    <a:srgbClr val="000000">
                      <a:alpha val="43137"/>
                    </a:srgbClr>
                  </a:outerShdw>
                </a:effectLst>
              </a:rPr>
              <a:t>Marking tape lengths </a:t>
            </a:r>
            <a:r>
              <a:rPr lang="en-US" sz="2800" dirty="0" smtClean="0">
                <a:effectLst>
                  <a:outerShdw blurRad="38100" dist="38100" dir="2700000" algn="tl">
                    <a:srgbClr val="000000">
                      <a:alpha val="43137"/>
                    </a:srgbClr>
                  </a:outerShdw>
                </a:effectLst>
              </a:rPr>
              <a:t>– each application of the tape requires marking using chaining pins to obtain total length.</a:t>
            </a:r>
          </a:p>
          <a:p>
            <a:pPr marL="609600" indent="-609600" eaLnBrk="1" hangingPunct="1">
              <a:lnSpc>
                <a:spcPct val="80000"/>
              </a:lnSpc>
              <a:buFont typeface="Arial" charset="0"/>
              <a:buAutoNum type="arabicPeriod"/>
              <a:defRPr/>
            </a:pPr>
            <a:r>
              <a:rPr lang="en-US" sz="2800" i="1" dirty="0" smtClean="0">
                <a:effectLst>
                  <a:outerShdw blurRad="38100" dist="38100" dir="2700000" algn="tl">
                    <a:srgbClr val="000000">
                      <a:alpha val="43137"/>
                    </a:srgbClr>
                  </a:outerShdw>
                </a:effectLst>
              </a:rPr>
              <a:t>Reading the tape </a:t>
            </a:r>
            <a:r>
              <a:rPr lang="en-US" sz="2800" dirty="0" smtClean="0">
                <a:effectLst>
                  <a:outerShdw blurRad="38100" dist="38100" dir="2700000" algn="tl">
                    <a:srgbClr val="000000">
                      <a:alpha val="43137"/>
                    </a:srgbClr>
                  </a:outerShdw>
                </a:effectLst>
              </a:rPr>
              <a:t>– the graduated tape must be read correctly.</a:t>
            </a:r>
          </a:p>
          <a:p>
            <a:pPr marL="609600" indent="-609600" eaLnBrk="1" hangingPunct="1">
              <a:lnSpc>
                <a:spcPct val="80000"/>
              </a:lnSpc>
              <a:buFont typeface="Arial" charset="0"/>
              <a:buAutoNum type="arabicPeriod"/>
              <a:defRPr/>
            </a:pPr>
            <a:r>
              <a:rPr lang="en-US" sz="2800" i="1" dirty="0" smtClean="0">
                <a:effectLst>
                  <a:outerShdw blurRad="38100" dist="38100" dir="2700000" algn="tl">
                    <a:srgbClr val="000000">
                      <a:alpha val="43137"/>
                    </a:srgbClr>
                  </a:outerShdw>
                </a:effectLst>
              </a:rPr>
              <a:t>Recording the distance </a:t>
            </a:r>
            <a:r>
              <a:rPr lang="en-US" sz="2800" dirty="0" smtClean="0">
                <a:effectLst>
                  <a:outerShdw blurRad="38100" dist="38100" dir="2700000" algn="tl">
                    <a:srgbClr val="000000">
                      <a:alpha val="43137"/>
                    </a:srgbClr>
                  </a:outerShdw>
                </a:effectLst>
              </a:rPr>
              <a:t>– the total length must be reported and recorded correctly.</a:t>
            </a:r>
          </a:p>
        </p:txBody>
      </p:sp>
    </p:spTree>
    <p:extLst>
      <p:ext uri="{BB962C8B-B14F-4D97-AF65-F5344CB8AC3E}">
        <p14:creationId xmlns:p14="http://schemas.microsoft.com/office/powerpoint/2010/main" val="20772939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Rot="1" noChangeArrowheads="1"/>
          </p:cNvSpPr>
          <p:nvPr>
            <p:ph type="title"/>
          </p:nvPr>
        </p:nvSpPr>
        <p:spPr/>
        <p:txBody>
          <a:bodyPr/>
          <a:lstStyle/>
          <a:p>
            <a:pPr eaLnBrk="1" hangingPunct="1">
              <a:defRPr/>
            </a:pPr>
            <a:r>
              <a:rPr lang="en-US" u="sng" dirty="0" smtClean="0">
                <a:effectLst>
                  <a:outerShdw blurRad="38100" dist="38100" dir="2700000" algn="tl">
                    <a:srgbClr val="000000">
                      <a:alpha val="43137"/>
                    </a:srgbClr>
                  </a:outerShdw>
                </a:effectLst>
              </a:rPr>
              <a:t>Types of Chains and Tapes</a:t>
            </a:r>
          </a:p>
        </p:txBody>
      </p:sp>
      <p:sp>
        <p:nvSpPr>
          <p:cNvPr id="183299" name="Rectangle 3"/>
          <p:cNvSpPr>
            <a:spLocks noGrp="1" noRot="1" noChangeArrowheads="1"/>
          </p:cNvSpPr>
          <p:nvPr>
            <p:ph type="body" idx="1"/>
          </p:nvPr>
        </p:nvSpPr>
        <p:spPr>
          <a:xfrm>
            <a:off x="0" y="1600200"/>
            <a:ext cx="9144000" cy="5257800"/>
          </a:xfrm>
        </p:spPr>
        <p:txBody>
          <a:bodyPr/>
          <a:lstStyle/>
          <a:p>
            <a:pPr eaLnBrk="1" hangingPunct="1">
              <a:lnSpc>
                <a:spcPct val="80000"/>
              </a:lnSpc>
              <a:defRPr/>
            </a:pPr>
            <a:r>
              <a:rPr lang="en-US" sz="2800" dirty="0" smtClean="0">
                <a:effectLst>
                  <a:outerShdw blurRad="38100" dist="38100" dir="2700000" algn="tl">
                    <a:srgbClr val="000000">
                      <a:alpha val="43137"/>
                    </a:srgbClr>
                  </a:outerShdw>
                </a:effectLst>
              </a:rPr>
              <a:t>Before the ability to make steel rods and bands, sticks were cut into lengths of 16.5’ (Rod) and they were laid end to end to measure.</a:t>
            </a:r>
          </a:p>
          <a:p>
            <a:pPr eaLnBrk="1" hangingPunct="1">
              <a:lnSpc>
                <a:spcPct val="80000"/>
              </a:lnSpc>
              <a:defRPr/>
            </a:pPr>
            <a:r>
              <a:rPr lang="en-US" sz="2800" dirty="0" smtClean="0">
                <a:effectLst>
                  <a:outerShdw blurRad="38100" dist="38100" dir="2700000" algn="tl">
                    <a:srgbClr val="000000">
                      <a:alpha val="43137"/>
                    </a:srgbClr>
                  </a:outerShdw>
                </a:effectLst>
              </a:rPr>
              <a:t>Gunter’s Chain</a:t>
            </a:r>
          </a:p>
          <a:p>
            <a:pPr lvl="1" eaLnBrk="1" hangingPunct="1">
              <a:lnSpc>
                <a:spcPct val="80000"/>
              </a:lnSpc>
              <a:defRPr/>
            </a:pPr>
            <a:r>
              <a:rPr lang="en-US" sz="2400" dirty="0" smtClean="0">
                <a:effectLst>
                  <a:outerShdw blurRad="38100" dist="38100" dir="2700000" algn="tl">
                    <a:srgbClr val="000000">
                      <a:alpha val="43137"/>
                    </a:srgbClr>
                  </a:outerShdw>
                </a:effectLst>
              </a:rPr>
              <a:t>66’ long with 100 link w/each link being 7.92 inches or 66 feet long</a:t>
            </a:r>
          </a:p>
          <a:p>
            <a:pPr lvl="1" eaLnBrk="1" hangingPunct="1">
              <a:lnSpc>
                <a:spcPct val="80000"/>
              </a:lnSpc>
              <a:defRPr/>
            </a:pPr>
            <a:r>
              <a:rPr lang="en-US" sz="2400" dirty="0" smtClean="0">
                <a:effectLst>
                  <a:outerShdw blurRad="38100" dist="38100" dir="2700000" algn="tl">
                    <a:srgbClr val="000000">
                      <a:alpha val="43137"/>
                    </a:srgbClr>
                  </a:outerShdw>
                </a:effectLst>
              </a:rPr>
              <a:t>Developed by Edmund Gunter in 1600’s in England and made with individual wires with a loop at each end connected</a:t>
            </a:r>
          </a:p>
          <a:p>
            <a:pPr lvl="1" eaLnBrk="1" hangingPunct="1">
              <a:lnSpc>
                <a:spcPct val="80000"/>
              </a:lnSpc>
              <a:defRPr/>
            </a:pPr>
            <a:r>
              <a:rPr lang="en-US" sz="2400" dirty="0" smtClean="0">
                <a:effectLst>
                  <a:outerShdw blurRad="38100" dist="38100" dir="2700000" algn="tl">
                    <a:srgbClr val="000000">
                      <a:alpha val="43137"/>
                    </a:srgbClr>
                  </a:outerShdw>
                </a:effectLst>
              </a:rPr>
              <a:t>Chain had between 600-800 wearing surfaces which with hard use would wear and cause chain to elongate</a:t>
            </a:r>
          </a:p>
          <a:p>
            <a:pPr lvl="1" eaLnBrk="1" hangingPunct="1">
              <a:lnSpc>
                <a:spcPct val="80000"/>
              </a:lnSpc>
              <a:defRPr/>
            </a:pPr>
            <a:r>
              <a:rPr lang="en-US" sz="2400" dirty="0" smtClean="0">
                <a:effectLst>
                  <a:outerShdw blurRad="38100" dist="38100" dir="2700000" algn="tl">
                    <a:srgbClr val="000000">
                      <a:alpha val="43137"/>
                    </a:srgbClr>
                  </a:outerShdw>
                </a:effectLst>
              </a:rPr>
              <a:t>Measurements were recorded in chains and links </a:t>
            </a:r>
          </a:p>
          <a:p>
            <a:pPr lvl="1" eaLnBrk="1" hangingPunct="1">
              <a:lnSpc>
                <a:spcPct val="80000"/>
              </a:lnSpc>
              <a:defRPr/>
            </a:pPr>
            <a:r>
              <a:rPr lang="en-US" sz="2400" dirty="0" smtClean="0">
                <a:effectLst>
                  <a:outerShdw blurRad="38100" dist="38100" dir="2700000" algn="tl">
                    <a:srgbClr val="000000">
                      <a:alpha val="43137"/>
                    </a:srgbClr>
                  </a:outerShdw>
                </a:effectLst>
              </a:rPr>
              <a:t>1 </a:t>
            </a:r>
            <a:r>
              <a:rPr lang="en-US" sz="2400" dirty="0" smtClean="0">
                <a:effectLst>
                  <a:outerShdw blurRad="38100" dist="38100" dir="2700000" algn="tl">
                    <a:srgbClr val="000000">
                      <a:alpha val="43137"/>
                    </a:srgbClr>
                  </a:outerShdw>
                </a:effectLst>
              </a:rPr>
              <a:t>chain = 4 rods; 80 chains = 1 mile</a:t>
            </a:r>
          </a:p>
        </p:txBody>
      </p:sp>
    </p:spTree>
    <p:extLst>
      <p:ext uri="{BB962C8B-B14F-4D97-AF65-F5344CB8AC3E}">
        <p14:creationId xmlns:p14="http://schemas.microsoft.com/office/powerpoint/2010/main" val="25542988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rrowheads="1"/>
          </p:cNvSpPr>
          <p:nvPr>
            <p:ph type="title"/>
          </p:nvPr>
        </p:nvSpPr>
        <p:spPr/>
        <p:txBody>
          <a:bodyPr/>
          <a:lstStyle/>
          <a:p>
            <a:pPr eaLnBrk="1" hangingPunct="1">
              <a:defRPr/>
            </a:pPr>
            <a:r>
              <a:rPr lang="en-US" u="sng" dirty="0" smtClean="0">
                <a:effectLst>
                  <a:outerShdw blurRad="38100" dist="38100" dir="2700000" algn="tl">
                    <a:srgbClr val="000000">
                      <a:alpha val="43137"/>
                    </a:srgbClr>
                  </a:outerShdw>
                </a:effectLst>
              </a:rPr>
              <a:t>Types of Chains and Tapes</a:t>
            </a:r>
          </a:p>
        </p:txBody>
      </p:sp>
      <p:sp>
        <p:nvSpPr>
          <p:cNvPr id="184323" name="Rectangle 3"/>
          <p:cNvSpPr>
            <a:spLocks noGrp="1" noRot="1" noChangeArrowheads="1"/>
          </p:cNvSpPr>
          <p:nvPr>
            <p:ph type="body" idx="1"/>
          </p:nvPr>
        </p:nvSpPr>
        <p:spPr>
          <a:xfrm>
            <a:off x="0" y="1600200"/>
            <a:ext cx="9144000" cy="5257800"/>
          </a:xfrm>
        </p:spPr>
        <p:txBody>
          <a:bodyPr/>
          <a:lstStyle/>
          <a:p>
            <a:pPr marL="457200" indent="-457200" eaLnBrk="1" hangingPunct="1">
              <a:defRPr/>
            </a:pPr>
            <a:r>
              <a:rPr lang="en-US" sz="2800" dirty="0" smtClean="0">
                <a:effectLst>
                  <a:outerShdw blurRad="38100" dist="38100" dir="2700000" algn="tl">
                    <a:srgbClr val="000000">
                      <a:alpha val="43137"/>
                    </a:srgbClr>
                  </a:outerShdw>
                </a:effectLst>
              </a:rPr>
              <a:t>Engineer’s Chain</a:t>
            </a:r>
          </a:p>
          <a:p>
            <a:pPr marL="838200" lvl="1" indent="-381000" eaLnBrk="1" hangingPunct="1">
              <a:defRPr/>
            </a:pPr>
            <a:r>
              <a:rPr lang="en-US" sz="2400" dirty="0" smtClean="0">
                <a:effectLst>
                  <a:outerShdw blurRad="38100" dist="38100" dir="2700000" algn="tl">
                    <a:srgbClr val="000000">
                      <a:alpha val="43137"/>
                    </a:srgbClr>
                  </a:outerShdw>
                </a:effectLst>
              </a:rPr>
              <a:t>Same construction as Gunter’s Chain, but each link is 1.0’ long and was used for engineering projects</a:t>
            </a:r>
          </a:p>
          <a:p>
            <a:pPr marL="457200" indent="-457200" eaLnBrk="1" hangingPunct="1">
              <a:defRPr/>
            </a:pPr>
            <a:r>
              <a:rPr lang="en-US" sz="2800" dirty="0" smtClean="0">
                <a:effectLst>
                  <a:outerShdw blurRad="38100" dist="38100" dir="2700000" algn="tl">
                    <a:srgbClr val="000000">
                      <a:alpha val="43137"/>
                    </a:srgbClr>
                  </a:outerShdw>
                </a:effectLst>
              </a:rPr>
              <a:t>Surveyor’s and Engineer’s Tapes</a:t>
            </a:r>
          </a:p>
          <a:p>
            <a:pPr marL="838200" lvl="1" indent="-381000" eaLnBrk="1" hangingPunct="1">
              <a:defRPr/>
            </a:pPr>
            <a:r>
              <a:rPr lang="en-US" sz="2400" dirty="0" smtClean="0">
                <a:effectLst>
                  <a:outerShdw blurRad="38100" dist="38100" dir="2700000" algn="tl">
                    <a:srgbClr val="000000">
                      <a:alpha val="43137"/>
                    </a:srgbClr>
                  </a:outerShdw>
                </a:effectLst>
              </a:rPr>
              <a:t>Made of ¼” to 3/8” wide steel tapes in 100’; 200’; 300’ lengths</a:t>
            </a:r>
          </a:p>
          <a:p>
            <a:pPr marL="838200" lvl="1" indent="-381000" eaLnBrk="1" hangingPunct="1">
              <a:defRPr/>
            </a:pPr>
            <a:r>
              <a:rPr lang="en-US" sz="2400" dirty="0" smtClean="0">
                <a:effectLst>
                  <a:outerShdw blurRad="38100" dist="38100" dir="2700000" algn="tl">
                    <a:srgbClr val="000000">
                      <a:alpha val="43137"/>
                    </a:srgbClr>
                  </a:outerShdw>
                </a:effectLst>
              </a:rPr>
              <a:t>Multiple types of marking and graduation:</a:t>
            </a:r>
          </a:p>
          <a:p>
            <a:pPr lvl="2" eaLnBrk="1" hangingPunct="1">
              <a:defRPr/>
            </a:pPr>
            <a:r>
              <a:rPr lang="en-US" sz="2000" dirty="0" smtClean="0">
                <a:effectLst>
                  <a:outerShdw blurRad="38100" dist="38100" dir="2700000" algn="tl">
                    <a:srgbClr val="000000">
                      <a:alpha val="43137"/>
                    </a:srgbClr>
                  </a:outerShdw>
                </a:effectLst>
              </a:rPr>
              <a:t>Available in chains, feet, and metric</a:t>
            </a:r>
          </a:p>
          <a:p>
            <a:pPr lvl="2" eaLnBrk="1" hangingPunct="1">
              <a:defRPr/>
            </a:pPr>
            <a:r>
              <a:rPr lang="en-US" sz="2000" dirty="0" smtClean="0">
                <a:effectLst>
                  <a:outerShdw blurRad="38100" dist="38100" dir="2700000" algn="tl">
                    <a:srgbClr val="000000">
                      <a:alpha val="43137"/>
                    </a:srgbClr>
                  </a:outerShdw>
                </a:effectLst>
              </a:rPr>
              <a:t>Graduated: </a:t>
            </a:r>
          </a:p>
          <a:p>
            <a:pPr lvl="3" eaLnBrk="1" hangingPunct="1">
              <a:defRPr/>
            </a:pPr>
            <a:r>
              <a:rPr lang="en-US" sz="1800" dirty="0" smtClean="0">
                <a:effectLst>
                  <a:outerShdw blurRad="38100" dist="38100" dir="2700000" algn="tl">
                    <a:srgbClr val="000000">
                      <a:alpha val="43137"/>
                    </a:srgbClr>
                  </a:outerShdw>
                </a:effectLst>
              </a:rPr>
              <a:t>Throughout – feet and tenths marked the entire length</a:t>
            </a:r>
          </a:p>
          <a:p>
            <a:pPr lvl="3" eaLnBrk="1" hangingPunct="1">
              <a:defRPr/>
            </a:pPr>
            <a:r>
              <a:rPr lang="en-US" sz="1800" dirty="0" smtClean="0">
                <a:effectLst>
                  <a:outerShdw blurRad="38100" dist="38100" dir="2700000" algn="tl">
                    <a:srgbClr val="000000">
                      <a:alpha val="43137"/>
                    </a:srgbClr>
                  </a:outerShdw>
                </a:effectLst>
              </a:rPr>
              <a:t>Extra foot – feet marked the length of the tape with additional foot at the 0 end graduated in tenths and hundreds of the foot</a:t>
            </a:r>
          </a:p>
        </p:txBody>
      </p:sp>
    </p:spTree>
    <p:extLst>
      <p:ext uri="{BB962C8B-B14F-4D97-AF65-F5344CB8AC3E}">
        <p14:creationId xmlns:p14="http://schemas.microsoft.com/office/powerpoint/2010/main" val="23450691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rrowheads="1"/>
          </p:cNvSpPr>
          <p:nvPr>
            <p:ph type="title"/>
          </p:nvPr>
        </p:nvSpPr>
        <p:spPr/>
        <p:txBody>
          <a:bodyPr/>
          <a:lstStyle/>
          <a:p>
            <a:pPr>
              <a:defRPr/>
            </a:pPr>
            <a:r>
              <a:rPr lang="en-US" u="sng" dirty="0" smtClean="0">
                <a:effectLst>
                  <a:outerShdw blurRad="38100" dist="38100" dir="2700000" algn="tl">
                    <a:srgbClr val="000000">
                      <a:alpha val="43137"/>
                    </a:srgbClr>
                  </a:outerShdw>
                </a:effectLst>
              </a:rPr>
              <a:t>Types of Chains and Tapes</a:t>
            </a:r>
          </a:p>
        </p:txBody>
      </p:sp>
      <p:sp>
        <p:nvSpPr>
          <p:cNvPr id="88067" name="Rectangle 3"/>
          <p:cNvSpPr>
            <a:spLocks noGrp="1" noRot="1" noChangeArrowheads="1"/>
          </p:cNvSpPr>
          <p:nvPr>
            <p:ph type="body" idx="1"/>
          </p:nvPr>
        </p:nvSpPr>
        <p:spPr>
          <a:xfrm>
            <a:off x="0" y="1600200"/>
            <a:ext cx="9144000" cy="5257800"/>
          </a:xfrm>
        </p:spPr>
        <p:txBody>
          <a:bodyPr/>
          <a:lstStyle/>
          <a:p>
            <a:pPr eaLnBrk="1" hangingPunct="1">
              <a:lnSpc>
                <a:spcPct val="80000"/>
              </a:lnSpc>
              <a:defRPr/>
            </a:pPr>
            <a:r>
              <a:rPr lang="en-US" sz="2800" dirty="0" smtClean="0">
                <a:effectLst>
                  <a:outerShdw blurRad="38100" dist="38100" dir="2700000" algn="tl">
                    <a:srgbClr val="000000">
                      <a:alpha val="43137"/>
                    </a:srgbClr>
                  </a:outerShdw>
                </a:effectLst>
              </a:rPr>
              <a:t>Invar Tapes</a:t>
            </a:r>
            <a:r>
              <a:rPr lang="en-US" sz="2400" dirty="0" smtClean="0">
                <a:effectLst>
                  <a:outerShdw blurRad="38100" dist="38100" dir="2700000" algn="tl">
                    <a:srgbClr val="000000">
                      <a:alpha val="43137"/>
                    </a:srgbClr>
                  </a:outerShdw>
                </a:effectLst>
              </a:rPr>
              <a:t> </a:t>
            </a:r>
          </a:p>
          <a:p>
            <a:pPr lvl="1" eaLnBrk="1" hangingPunct="1">
              <a:lnSpc>
                <a:spcPct val="80000"/>
              </a:lnSpc>
              <a:defRPr/>
            </a:pPr>
            <a:r>
              <a:rPr lang="en-US" sz="2400" dirty="0" smtClean="0">
                <a:effectLst>
                  <a:outerShdw blurRad="38100" dist="38100" dir="2700000" algn="tl">
                    <a:srgbClr val="000000">
                      <a:alpha val="43137"/>
                    </a:srgbClr>
                  </a:outerShdw>
                </a:effectLst>
              </a:rPr>
              <a:t>Made of special nickel steel to reduce length variations due to temperature changes</a:t>
            </a:r>
          </a:p>
          <a:p>
            <a:pPr lvl="1" eaLnBrk="1" hangingPunct="1">
              <a:lnSpc>
                <a:spcPct val="80000"/>
              </a:lnSpc>
              <a:defRPr/>
            </a:pPr>
            <a:r>
              <a:rPr lang="en-US" sz="2400" dirty="0" smtClean="0">
                <a:effectLst>
                  <a:outerShdw blurRad="38100" dist="38100" dir="2700000" algn="tl">
                    <a:srgbClr val="000000">
                      <a:alpha val="43137"/>
                    </a:srgbClr>
                  </a:outerShdw>
                </a:effectLst>
              </a:rPr>
              <a:t>The tapes are extremely brittle and expensive</a:t>
            </a:r>
          </a:p>
          <a:p>
            <a:pPr lvl="1" eaLnBrk="1" hangingPunct="1">
              <a:lnSpc>
                <a:spcPct val="80000"/>
              </a:lnSpc>
              <a:defRPr/>
            </a:pPr>
            <a:r>
              <a:rPr lang="en-US" sz="2400" dirty="0" smtClean="0">
                <a:effectLst>
                  <a:outerShdw blurRad="38100" dist="38100" dir="2700000" algn="tl">
                    <a:srgbClr val="000000">
                      <a:alpha val="43137"/>
                    </a:srgbClr>
                  </a:outerShdw>
                </a:effectLst>
              </a:rPr>
              <a:t>Used most of the time for standard comparison of tapes</a:t>
            </a:r>
          </a:p>
          <a:p>
            <a:pPr eaLnBrk="1" hangingPunct="1">
              <a:lnSpc>
                <a:spcPct val="80000"/>
              </a:lnSpc>
              <a:defRPr/>
            </a:pPr>
            <a:r>
              <a:rPr lang="en-US" sz="2800" dirty="0" smtClean="0">
                <a:effectLst>
                  <a:outerShdw blurRad="38100" dist="38100" dir="2700000" algn="tl">
                    <a:srgbClr val="000000">
                      <a:alpha val="43137"/>
                    </a:srgbClr>
                  </a:outerShdw>
                </a:effectLst>
              </a:rPr>
              <a:t>Cloth, Fiberglass, and PVC Tapes:</a:t>
            </a:r>
          </a:p>
          <a:p>
            <a:pPr lvl="1" eaLnBrk="1" hangingPunct="1">
              <a:lnSpc>
                <a:spcPct val="80000"/>
              </a:lnSpc>
              <a:defRPr/>
            </a:pPr>
            <a:r>
              <a:rPr lang="en-US" sz="2400" dirty="0" smtClean="0">
                <a:effectLst>
                  <a:outerShdw blurRad="38100" dist="38100" dir="2700000" algn="tl">
                    <a:srgbClr val="000000">
                      <a:alpha val="43137"/>
                    </a:srgbClr>
                  </a:outerShdw>
                </a:effectLst>
              </a:rPr>
              <a:t>Lower accuracy and stored on reels.  Used for measurement of 0.1’ accuracy requirements</a:t>
            </a:r>
          </a:p>
          <a:p>
            <a:pPr lvl="1" algn="ctr" eaLnBrk="1" hangingPunct="1">
              <a:lnSpc>
                <a:spcPct val="80000"/>
              </a:lnSpc>
              <a:buFont typeface="Wingdings" pitchFamily="2" charset="2"/>
              <a:buNone/>
              <a:defRPr/>
            </a:pPr>
            <a:r>
              <a:rPr lang="en-US" b="1" u="sng" dirty="0" smtClean="0">
                <a:effectLst>
                  <a:outerShdw blurRad="38100" dist="38100" dir="2700000" algn="tl">
                    <a:srgbClr val="000000">
                      <a:alpha val="43137"/>
                    </a:srgbClr>
                  </a:outerShdw>
                </a:effectLst>
              </a:rPr>
              <a:t>Accessories</a:t>
            </a:r>
            <a:endParaRPr lang="en-US" b="1" dirty="0" smtClean="0">
              <a:effectLst>
                <a:outerShdw blurRad="38100" dist="38100" dir="2700000" algn="tl">
                  <a:srgbClr val="000000">
                    <a:alpha val="43137"/>
                  </a:srgbClr>
                </a:outerShdw>
              </a:effectLst>
            </a:endParaRPr>
          </a:p>
          <a:p>
            <a:pPr eaLnBrk="1" hangingPunct="1">
              <a:lnSpc>
                <a:spcPct val="80000"/>
              </a:lnSpc>
              <a:buFont typeface="Arial" charset="0"/>
              <a:buAutoNum type="arabicPeriod"/>
              <a:defRPr/>
            </a:pPr>
            <a:r>
              <a:rPr lang="en-US" sz="2400" dirty="0" smtClean="0">
                <a:effectLst>
                  <a:outerShdw blurRad="38100" dist="38100" dir="2700000" algn="tl">
                    <a:srgbClr val="000000">
                      <a:alpha val="43137"/>
                    </a:srgbClr>
                  </a:outerShdw>
                </a:effectLst>
              </a:rPr>
              <a:t>Chaining Pins – set of 11, used to mark the tape lengths</a:t>
            </a:r>
          </a:p>
          <a:p>
            <a:pPr eaLnBrk="1" hangingPunct="1">
              <a:lnSpc>
                <a:spcPct val="80000"/>
              </a:lnSpc>
              <a:buFont typeface="Arial" charset="0"/>
              <a:buAutoNum type="arabicPeriod"/>
              <a:defRPr/>
            </a:pPr>
            <a:r>
              <a:rPr lang="en-US" sz="2400" dirty="0" smtClean="0">
                <a:effectLst>
                  <a:outerShdw blurRad="38100" dist="38100" dir="2700000" algn="tl">
                    <a:srgbClr val="000000">
                      <a:alpha val="43137"/>
                    </a:srgbClr>
                  </a:outerShdw>
                </a:effectLst>
              </a:rPr>
              <a:t>Hand Level – used to determine required plumbing height</a:t>
            </a:r>
          </a:p>
          <a:p>
            <a:pPr eaLnBrk="1" hangingPunct="1">
              <a:lnSpc>
                <a:spcPct val="80000"/>
              </a:lnSpc>
              <a:buFont typeface="Arial" charset="0"/>
              <a:buAutoNum type="arabicPeriod"/>
              <a:defRPr/>
            </a:pPr>
            <a:r>
              <a:rPr lang="en-US" sz="2400" dirty="0" smtClean="0">
                <a:effectLst>
                  <a:outerShdw blurRad="38100" dist="38100" dir="2700000" algn="tl">
                    <a:srgbClr val="000000">
                      <a:alpha val="43137"/>
                    </a:srgbClr>
                  </a:outerShdw>
                </a:effectLst>
              </a:rPr>
              <a:t>Plumb Bob – used to transfer the mark from the tape to ground</a:t>
            </a:r>
          </a:p>
          <a:p>
            <a:pPr eaLnBrk="1" hangingPunct="1">
              <a:lnSpc>
                <a:spcPct val="80000"/>
              </a:lnSpc>
              <a:buFont typeface="Arial" charset="0"/>
              <a:buAutoNum type="arabicPeriod"/>
              <a:defRPr/>
            </a:pPr>
            <a:r>
              <a:rPr lang="en-US" sz="2400" dirty="0" smtClean="0">
                <a:effectLst>
                  <a:outerShdw blurRad="38100" dist="38100" dir="2700000" algn="tl">
                    <a:srgbClr val="000000">
                      <a:alpha val="43137"/>
                    </a:srgbClr>
                  </a:outerShdw>
                </a:effectLst>
              </a:rPr>
              <a:t>Tension Handle – used to maintain correct tension on tape</a:t>
            </a:r>
          </a:p>
        </p:txBody>
      </p:sp>
    </p:spTree>
    <p:extLst>
      <p:ext uri="{BB962C8B-B14F-4D97-AF65-F5344CB8AC3E}">
        <p14:creationId xmlns:p14="http://schemas.microsoft.com/office/powerpoint/2010/main" val="2149267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1026"/>
          <p:cNvSpPr>
            <a:spLocks noGrp="1" noChangeArrowheads="1"/>
          </p:cNvSpPr>
          <p:nvPr>
            <p:ph type="title"/>
          </p:nvPr>
        </p:nvSpPr>
        <p:spPr>
          <a:xfrm>
            <a:off x="1905000" y="381000"/>
            <a:ext cx="5181600" cy="609600"/>
          </a:xfrm>
        </p:spPr>
        <p:txBody>
          <a:bodyPr/>
          <a:lstStyle/>
          <a:p>
            <a:pPr eaLnBrk="1" hangingPunct="1"/>
            <a:r>
              <a:rPr lang="en-US" altLang="en-US" smtClean="0"/>
              <a:t>Modern Chains</a:t>
            </a:r>
          </a:p>
        </p:txBody>
      </p:sp>
      <p:sp>
        <p:nvSpPr>
          <p:cNvPr id="58371" name="Rectangle 1027"/>
          <p:cNvSpPr>
            <a:spLocks noGrp="1" noChangeArrowheads="1"/>
          </p:cNvSpPr>
          <p:nvPr>
            <p:ph idx="1"/>
          </p:nvPr>
        </p:nvSpPr>
        <p:spPr>
          <a:xfrm>
            <a:off x="685800" y="1066800"/>
            <a:ext cx="7772400" cy="533400"/>
          </a:xfrm>
        </p:spPr>
        <p:txBody>
          <a:bodyPr/>
          <a:lstStyle/>
          <a:p>
            <a:pPr marL="338138" indent="-338138">
              <a:spcBef>
                <a:spcPct val="0"/>
              </a:spcBef>
              <a:buFontTx/>
              <a:buNone/>
            </a:pPr>
            <a:r>
              <a:rPr lang="en-US" altLang="en-US" smtClean="0"/>
              <a:t>Modern surveying chains are three standard types.</a:t>
            </a:r>
          </a:p>
        </p:txBody>
      </p:sp>
      <p:sp>
        <p:nvSpPr>
          <p:cNvPr id="19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fld id="{14ECBB23-FF4A-46A2-9E8F-05FFB08E10E7}" type="slidenum">
              <a:rPr lang="en-US" altLang="en-US" sz="1400">
                <a:solidFill>
                  <a:srgbClr val="000000"/>
                </a:solidFill>
              </a:rPr>
              <a:pPr/>
              <a:t>13</a:t>
            </a:fld>
            <a:endParaRPr lang="en-US" altLang="en-US" sz="1400">
              <a:solidFill>
                <a:srgbClr val="000000"/>
              </a:solidFill>
            </a:endParaRPr>
          </a:p>
        </p:txBody>
      </p:sp>
      <p:sp>
        <p:nvSpPr>
          <p:cNvPr id="58372" name="Rectangle 1028"/>
          <p:cNvSpPr>
            <a:spLocks noChangeArrowheads="1"/>
          </p:cNvSpPr>
          <p:nvPr/>
        </p:nvSpPr>
        <p:spPr bwMode="auto">
          <a:xfrm>
            <a:off x="1281113" y="4343400"/>
            <a:ext cx="2713038" cy="396875"/>
          </a:xfrm>
          <a:prstGeom prst="rect">
            <a:avLst/>
          </a:prstGeom>
          <a:solidFill>
            <a:schemeClr val="bg1">
              <a:lumMod val="95000"/>
            </a:schemeClr>
          </a:solidFill>
          <a:ln w="9525">
            <a:noFill/>
            <a:miter lim="800000"/>
            <a:headEnd/>
            <a:tailEnd/>
          </a:ln>
        </p:spPr>
        <p:txBody>
          <a:bodyPr wrap="none">
            <a:spAutoFit/>
          </a:bodyPr>
          <a:lstStyle/>
          <a:p>
            <a:pPr marL="284163" indent="-284163" eaLnBrk="0" fontAlgn="base" hangingPunct="0">
              <a:spcBef>
                <a:spcPct val="0"/>
              </a:spcBef>
              <a:spcAft>
                <a:spcPct val="0"/>
              </a:spcAft>
              <a:buFont typeface="Wingdings" charset="2"/>
              <a:buChar char="Ø"/>
              <a:defRPr/>
            </a:pPr>
            <a:r>
              <a:rPr lang="en-US" sz="2000" dirty="0">
                <a:solidFill>
                  <a:srgbClr val="000000"/>
                </a:solidFill>
              </a:rPr>
              <a:t>First foot (cut chain)</a:t>
            </a:r>
          </a:p>
        </p:txBody>
      </p:sp>
      <p:sp>
        <p:nvSpPr>
          <p:cNvPr id="58373" name="Rectangle 1029"/>
          <p:cNvSpPr>
            <a:spLocks noChangeArrowheads="1"/>
          </p:cNvSpPr>
          <p:nvPr/>
        </p:nvSpPr>
        <p:spPr bwMode="auto">
          <a:xfrm>
            <a:off x="1281113" y="5562600"/>
            <a:ext cx="3376613" cy="396875"/>
          </a:xfrm>
          <a:prstGeom prst="rect">
            <a:avLst/>
          </a:prstGeom>
          <a:solidFill>
            <a:schemeClr val="bg1">
              <a:lumMod val="95000"/>
            </a:schemeClr>
          </a:solidFill>
          <a:ln w="9525">
            <a:noFill/>
            <a:miter lim="800000"/>
            <a:headEnd/>
            <a:tailEnd/>
          </a:ln>
        </p:spPr>
        <p:txBody>
          <a:bodyPr wrap="none">
            <a:spAutoFit/>
          </a:bodyPr>
          <a:lstStyle>
            <a:lvl1pPr marL="284163" indent="-284163">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0" fontAlgn="base" hangingPunct="0">
              <a:spcBef>
                <a:spcPct val="0"/>
              </a:spcBef>
              <a:spcAft>
                <a:spcPct val="0"/>
              </a:spcAft>
              <a:buFont typeface="Wingdings" charset="2"/>
              <a:buChar char="Ø"/>
            </a:pPr>
            <a:r>
              <a:rPr lang="en-US" altLang="en-US" sz="2000" smtClean="0">
                <a:solidFill>
                  <a:srgbClr val="000000"/>
                </a:solidFill>
              </a:rPr>
              <a:t>Extended foot (add chain)</a:t>
            </a:r>
            <a:endParaRPr lang="en-US" altLang="en-US" smtClean="0">
              <a:solidFill>
                <a:srgbClr val="000000"/>
              </a:solidFill>
            </a:endParaRPr>
          </a:p>
        </p:txBody>
      </p:sp>
      <p:pic>
        <p:nvPicPr>
          <p:cNvPr id="19463" name="Picture 1033" descr="ChainFu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2356" y="3581400"/>
            <a:ext cx="6288088"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Picture 1034" descr="ChainFirs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6356" y="4876800"/>
            <a:ext cx="637857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Picture 1035" descr="ChainExten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6356" y="6143088"/>
            <a:ext cx="6288088"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1371599" y="2971800"/>
            <a:ext cx="1952625" cy="400050"/>
          </a:xfrm>
          <a:prstGeom prst="rect">
            <a:avLst/>
          </a:prstGeom>
          <a:solidFill>
            <a:schemeClr val="bg1">
              <a:lumMod val="95000"/>
            </a:schemeClr>
          </a:solidFill>
        </p:spPr>
        <p:txBody>
          <a:bodyPr wrap="none">
            <a:spAutoFit/>
          </a:bodyPr>
          <a:lstStyle/>
          <a:p>
            <a:pPr marL="0" lvl="1" eaLnBrk="0" fontAlgn="base" hangingPunct="0">
              <a:spcBef>
                <a:spcPct val="0"/>
              </a:spcBef>
              <a:spcAft>
                <a:spcPct val="0"/>
              </a:spcAft>
              <a:defRPr/>
            </a:pPr>
            <a:r>
              <a:rPr lang="en-US" sz="2000" dirty="0">
                <a:solidFill>
                  <a:srgbClr val="000000"/>
                </a:solidFill>
              </a:rPr>
              <a:t>Fully graduated</a:t>
            </a:r>
          </a:p>
        </p:txBody>
      </p:sp>
    </p:spTree>
    <p:extLst>
      <p:ext uri="{BB962C8B-B14F-4D97-AF65-F5344CB8AC3E}">
        <p14:creationId xmlns:p14="http://schemas.microsoft.com/office/powerpoint/2010/main" val="87646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7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bldLvl="2"/>
      <p:bldP spid="58372" grpId="0" animBg="1"/>
      <p:bldP spid="5837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1026"/>
          <p:cNvSpPr>
            <a:spLocks noGrp="1" noChangeArrowheads="1"/>
          </p:cNvSpPr>
          <p:nvPr>
            <p:ph type="title"/>
          </p:nvPr>
        </p:nvSpPr>
        <p:spPr>
          <a:xfrm>
            <a:off x="1905000" y="304800"/>
            <a:ext cx="5181600" cy="533400"/>
          </a:xfrm>
        </p:spPr>
        <p:txBody>
          <a:bodyPr/>
          <a:lstStyle/>
          <a:p>
            <a:pPr eaLnBrk="1" hangingPunct="1"/>
            <a:r>
              <a:rPr lang="en-US" altLang="en-US" smtClean="0"/>
              <a:t>Reading Surveying Steel Chain</a:t>
            </a:r>
          </a:p>
        </p:txBody>
      </p:sp>
      <p:sp>
        <p:nvSpPr>
          <p:cNvPr id="59395" name="Rectangle 1027"/>
          <p:cNvSpPr>
            <a:spLocks noGrp="1" noChangeArrowheads="1"/>
          </p:cNvSpPr>
          <p:nvPr>
            <p:ph idx="1"/>
          </p:nvPr>
        </p:nvSpPr>
        <p:spPr>
          <a:xfrm>
            <a:off x="685800" y="1066800"/>
            <a:ext cx="7772400" cy="838200"/>
          </a:xfrm>
        </p:spPr>
        <p:txBody>
          <a:bodyPr/>
          <a:lstStyle/>
          <a:p>
            <a:pPr marL="0" indent="0" eaLnBrk="1" hangingPunct="1">
              <a:buFontTx/>
              <a:buNone/>
            </a:pPr>
            <a:r>
              <a:rPr lang="en-US" altLang="en-US" smtClean="0"/>
              <a:t>The first step in reading a surveying chain is to determine the units that are used.</a:t>
            </a:r>
          </a:p>
        </p:txBody>
      </p:sp>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fld id="{0FEEF331-B3B8-4F33-B530-96BE9D4F9875}" type="slidenum">
              <a:rPr lang="en-US" altLang="en-US" sz="1400">
                <a:solidFill>
                  <a:srgbClr val="000000"/>
                </a:solidFill>
              </a:rPr>
              <a:pPr/>
              <a:t>14</a:t>
            </a:fld>
            <a:endParaRPr lang="en-US" altLang="en-US" sz="1400">
              <a:solidFill>
                <a:srgbClr val="000000"/>
              </a:solidFill>
            </a:endParaRPr>
          </a:p>
        </p:txBody>
      </p:sp>
      <p:sp>
        <p:nvSpPr>
          <p:cNvPr id="59397" name="Rectangle 1029"/>
          <p:cNvSpPr>
            <a:spLocks noChangeArrowheads="1"/>
          </p:cNvSpPr>
          <p:nvPr/>
        </p:nvSpPr>
        <p:spPr bwMode="auto">
          <a:xfrm>
            <a:off x="609600" y="3962400"/>
            <a:ext cx="7964488" cy="1631950"/>
          </a:xfrm>
          <a:prstGeom prst="rect">
            <a:avLst/>
          </a:prstGeom>
          <a:solidFill>
            <a:schemeClr val="bg1">
              <a:lumMod val="95000"/>
            </a:schemeClr>
          </a:solidFill>
          <a:ln w="9525">
            <a:noFill/>
            <a:miter lim="800000"/>
            <a:headEnd/>
            <a:tailEnd/>
          </a:ln>
        </p:spPr>
        <p:txBody>
          <a:bodyPr>
            <a:spAutoFit/>
          </a:bodyPr>
          <a:lstStyle/>
          <a:p>
            <a:pPr marL="395288" indent="-395288" eaLnBrk="0" fontAlgn="base" hangingPunct="0">
              <a:spcBef>
                <a:spcPct val="0"/>
              </a:spcBef>
              <a:spcAft>
                <a:spcPct val="0"/>
              </a:spcAft>
              <a:buFont typeface="Times" charset="0"/>
              <a:buChar char="•"/>
              <a:defRPr/>
            </a:pPr>
            <a:r>
              <a:rPr lang="en-US" sz="2000" dirty="0">
                <a:solidFill>
                  <a:srgbClr val="000000"/>
                </a:solidFill>
              </a:rPr>
              <a:t>Knowing that the chain is 100 feet long, having numbers from 0 to 100 indicates that each number is one foot of distance.</a:t>
            </a:r>
          </a:p>
          <a:p>
            <a:pPr marL="395288" indent="-395288" eaLnBrk="0" fontAlgn="base" hangingPunct="0">
              <a:spcBef>
                <a:spcPct val="0"/>
              </a:spcBef>
              <a:spcAft>
                <a:spcPct val="0"/>
              </a:spcAft>
              <a:buFont typeface="Times" charset="0"/>
              <a:buChar char="•"/>
              <a:defRPr/>
            </a:pPr>
            <a:r>
              <a:rPr lang="en-US" sz="2000" dirty="0">
                <a:solidFill>
                  <a:srgbClr val="000000"/>
                </a:solidFill>
              </a:rPr>
              <a:t>Each foot has nine (9) lines (10 spaces), therefore each line represents 1/10 or 0.10 of a foot.</a:t>
            </a:r>
          </a:p>
          <a:p>
            <a:pPr marL="395288" indent="-395288" eaLnBrk="0" fontAlgn="base" hangingPunct="0">
              <a:spcBef>
                <a:spcPct val="0"/>
              </a:spcBef>
              <a:spcAft>
                <a:spcPct val="0"/>
              </a:spcAft>
              <a:buFont typeface="Times" charset="0"/>
              <a:buChar char="•"/>
              <a:defRPr/>
            </a:pPr>
            <a:r>
              <a:rPr lang="en-US" sz="2000" dirty="0">
                <a:solidFill>
                  <a:srgbClr val="000000"/>
                </a:solidFill>
              </a:rPr>
              <a:t>The reading for this example is 98.6 ft.</a:t>
            </a:r>
          </a:p>
        </p:txBody>
      </p:sp>
      <p:pic>
        <p:nvPicPr>
          <p:cNvPr id="21510" name="Picture 1030" descr="ChainFullE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399" y="2895598"/>
            <a:ext cx="6378575"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350498" y="2209800"/>
            <a:ext cx="3921125" cy="400050"/>
          </a:xfrm>
          <a:prstGeom prst="rect">
            <a:avLst/>
          </a:prstGeom>
          <a:solidFill>
            <a:schemeClr val="bg1">
              <a:lumMod val="95000"/>
            </a:schemeClr>
          </a:solidFill>
        </p:spPr>
        <p:txBody>
          <a:bodyPr wrap="none">
            <a:spAutoFit/>
          </a:bodyPr>
          <a:lstStyle/>
          <a:p>
            <a:pPr eaLnBrk="0" fontAlgn="base" hangingPunct="0">
              <a:spcBef>
                <a:spcPct val="0"/>
              </a:spcBef>
              <a:spcAft>
                <a:spcPct val="0"/>
              </a:spcAft>
              <a:defRPr/>
            </a:pPr>
            <a:r>
              <a:rPr lang="en-US" sz="2000" dirty="0">
                <a:solidFill>
                  <a:srgbClr val="000000"/>
                </a:solidFill>
              </a:rPr>
              <a:t>Note: this a fully graduated chain</a:t>
            </a:r>
          </a:p>
        </p:txBody>
      </p:sp>
    </p:spTree>
    <p:extLst>
      <p:ext uri="{BB962C8B-B14F-4D97-AF65-F5344CB8AC3E}">
        <p14:creationId xmlns:p14="http://schemas.microsoft.com/office/powerpoint/2010/main" val="14406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7">
                                            <p:bg/>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7">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397">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397">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P spid="59397" grpId="0" build="p"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1026"/>
          <p:cNvSpPr>
            <a:spLocks noGrp="1" noChangeArrowheads="1"/>
          </p:cNvSpPr>
          <p:nvPr>
            <p:ph type="title"/>
          </p:nvPr>
        </p:nvSpPr>
        <p:spPr>
          <a:xfrm>
            <a:off x="1905000" y="381000"/>
            <a:ext cx="5181600" cy="609600"/>
          </a:xfrm>
        </p:spPr>
        <p:txBody>
          <a:bodyPr/>
          <a:lstStyle/>
          <a:p>
            <a:pPr eaLnBrk="1" hangingPunct="1"/>
            <a:r>
              <a:rPr lang="en-US" altLang="en-US" smtClean="0"/>
              <a:t>Reading A Cut Chain</a:t>
            </a:r>
          </a:p>
        </p:txBody>
      </p:sp>
      <p:sp>
        <p:nvSpPr>
          <p:cNvPr id="60419" name="Rectangle 1027"/>
          <p:cNvSpPr>
            <a:spLocks noGrp="1" noChangeArrowheads="1"/>
          </p:cNvSpPr>
          <p:nvPr>
            <p:ph sz="half" idx="1"/>
          </p:nvPr>
        </p:nvSpPr>
        <p:spPr>
          <a:xfrm>
            <a:off x="603738" y="2057400"/>
            <a:ext cx="7620000" cy="685800"/>
          </a:xfrm>
        </p:spPr>
        <p:txBody>
          <a:bodyPr/>
          <a:lstStyle/>
          <a:p>
            <a:pPr marL="0" indent="0" eaLnBrk="1" hangingPunct="1">
              <a:buFontTx/>
              <a:buNone/>
            </a:pPr>
            <a:r>
              <a:rPr lang="en-US" altLang="en-US" sz="1800" dirty="0" smtClean="0">
                <a:effectLst>
                  <a:outerShdw blurRad="38100" dist="38100" dir="2700000" algn="tl">
                    <a:srgbClr val="000000">
                      <a:alpha val="43137"/>
                    </a:srgbClr>
                  </a:outerShdw>
                </a:effectLst>
              </a:rPr>
              <a:t>The first foot or cut chain gets its name from the fact that the whole foot reading at the head of the chain must be reduced “cut” by the partial foot.</a:t>
            </a:r>
          </a:p>
        </p:txBody>
      </p:sp>
      <p:sp>
        <p:nvSpPr>
          <p:cNvPr id="60420" name="Rectangle 1028"/>
          <p:cNvSpPr>
            <a:spLocks noGrp="1" noChangeArrowheads="1"/>
          </p:cNvSpPr>
          <p:nvPr>
            <p:ph sz="half" idx="2"/>
          </p:nvPr>
        </p:nvSpPr>
        <p:spPr>
          <a:xfrm>
            <a:off x="604911" y="4419600"/>
            <a:ext cx="7772400" cy="914400"/>
          </a:xfrm>
        </p:spPr>
        <p:txBody>
          <a:bodyPr/>
          <a:lstStyle/>
          <a:p>
            <a:pPr marL="0" indent="0" eaLnBrk="1" hangingPunct="1">
              <a:buFontTx/>
              <a:buNone/>
            </a:pPr>
            <a:r>
              <a:rPr lang="en-US" altLang="en-US" sz="2000" dirty="0" smtClean="0"/>
              <a:t>In this example the pin at the head is on 99 feet and the rear pin is on 0.4 feet.  The distance is 99 - 0.4 or 98.6 feet.</a:t>
            </a:r>
          </a:p>
        </p:txBody>
      </p:sp>
      <p:sp>
        <p:nvSpPr>
          <p:cNvPr id="2355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fld id="{FD1EAF8B-493E-4D81-AC26-EC1EAB810B8E}" type="slidenum">
              <a:rPr lang="en-US" altLang="en-US" sz="1400">
                <a:solidFill>
                  <a:srgbClr val="000000"/>
                </a:solidFill>
              </a:rPr>
              <a:pPr/>
              <a:t>15</a:t>
            </a:fld>
            <a:endParaRPr lang="en-US" altLang="en-US" sz="1400">
              <a:solidFill>
                <a:srgbClr val="000000"/>
              </a:solidFill>
            </a:endParaRPr>
          </a:p>
        </p:txBody>
      </p:sp>
      <p:pic>
        <p:nvPicPr>
          <p:cNvPr id="23558" name="Picture 1030" descr="ChainFirstE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200400"/>
            <a:ext cx="7924800"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6815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4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P spid="60420"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026"/>
          <p:cNvSpPr>
            <a:spLocks noGrp="1" noChangeArrowheads="1"/>
          </p:cNvSpPr>
          <p:nvPr>
            <p:ph type="title"/>
          </p:nvPr>
        </p:nvSpPr>
        <p:spPr>
          <a:xfrm>
            <a:off x="1905000" y="381000"/>
            <a:ext cx="5181600" cy="609600"/>
          </a:xfrm>
        </p:spPr>
        <p:txBody>
          <a:bodyPr/>
          <a:lstStyle/>
          <a:p>
            <a:pPr eaLnBrk="1" hangingPunct="1"/>
            <a:r>
              <a:rPr lang="en-US" altLang="en-US" smtClean="0"/>
              <a:t>Reading An Add Chain</a:t>
            </a:r>
          </a:p>
        </p:txBody>
      </p:sp>
      <p:sp>
        <p:nvSpPr>
          <p:cNvPr id="61443" name="Rectangle 1027"/>
          <p:cNvSpPr>
            <a:spLocks noGrp="1" noChangeArrowheads="1"/>
          </p:cNvSpPr>
          <p:nvPr>
            <p:ph sz="half" idx="1"/>
          </p:nvPr>
        </p:nvSpPr>
        <p:spPr>
          <a:xfrm>
            <a:off x="685800" y="3276600"/>
            <a:ext cx="7543800" cy="914400"/>
          </a:xfrm>
        </p:spPr>
        <p:txBody>
          <a:bodyPr/>
          <a:lstStyle/>
          <a:p>
            <a:pPr marL="0" indent="0" eaLnBrk="1" hangingPunct="1">
              <a:buFontTx/>
              <a:buNone/>
            </a:pPr>
            <a:r>
              <a:rPr lang="en-US" altLang="en-US" sz="2000" dirty="0" smtClean="0"/>
              <a:t>The extended foot (add) chain gets its name because an additional foot is added to each end of the chain.</a:t>
            </a:r>
          </a:p>
        </p:txBody>
      </p:sp>
      <p:sp>
        <p:nvSpPr>
          <p:cNvPr id="61444" name="Rectangle 1028"/>
          <p:cNvSpPr>
            <a:spLocks noGrp="1" noChangeArrowheads="1"/>
          </p:cNvSpPr>
          <p:nvPr>
            <p:ph sz="half" idx="2"/>
          </p:nvPr>
        </p:nvSpPr>
        <p:spPr>
          <a:xfrm>
            <a:off x="685800" y="4495800"/>
            <a:ext cx="7543800" cy="1981200"/>
          </a:xfrm>
        </p:spPr>
        <p:txBody>
          <a:bodyPr/>
          <a:lstStyle/>
          <a:p>
            <a:pPr eaLnBrk="1" hangingPunct="1"/>
            <a:r>
              <a:rPr lang="en-US" altLang="en-US" sz="2000" dirty="0" smtClean="0"/>
              <a:t>The partial foot is added to the foot value at the head of the chain.</a:t>
            </a:r>
          </a:p>
          <a:p>
            <a:pPr eaLnBrk="1" hangingPunct="1"/>
            <a:r>
              <a:rPr lang="en-US" altLang="en-US" sz="2000" dirty="0" smtClean="0"/>
              <a:t>In this example the head pin is on 99 feet an the rear pin is at 0.7 feet.  The distance is 99 + 0.7 or 99.7 ft.</a:t>
            </a:r>
          </a:p>
        </p:txBody>
      </p:sp>
      <p:sp>
        <p:nvSpPr>
          <p:cNvPr id="2560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fld id="{2422A624-32E2-4D88-A2D3-40573F471AB1}" type="slidenum">
              <a:rPr lang="en-US" altLang="en-US" sz="1400">
                <a:solidFill>
                  <a:srgbClr val="000000"/>
                </a:solidFill>
              </a:rPr>
              <a:pPr/>
              <a:t>16</a:t>
            </a:fld>
            <a:endParaRPr lang="en-US" altLang="en-US" sz="1400">
              <a:solidFill>
                <a:srgbClr val="000000"/>
              </a:solidFill>
            </a:endParaRPr>
          </a:p>
        </p:txBody>
      </p:sp>
      <p:pic>
        <p:nvPicPr>
          <p:cNvPr id="25606" name="Picture 1030" descr="ChainExtendE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286000"/>
            <a:ext cx="72390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25968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4">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p:bldP spid="6144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Picture1"/>
          <p:cNvPicPr>
            <a:picLocks noChangeAspect="1" noChangeArrowheads="1"/>
          </p:cNvPicPr>
          <p:nvPr/>
        </p:nvPicPr>
        <p:blipFill>
          <a:blip r:embed="rId2">
            <a:lum bright="-18000" contrast="-12000"/>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46" name="Rectangle 2"/>
          <p:cNvSpPr>
            <a:spLocks noGrp="1" noRot="1" noChangeArrowheads="1"/>
          </p:cNvSpPr>
          <p:nvPr>
            <p:ph type="title"/>
          </p:nvPr>
        </p:nvSpPr>
        <p:spPr/>
        <p:txBody>
          <a:bodyPr/>
          <a:lstStyle/>
          <a:p>
            <a:pPr eaLnBrk="1" hangingPunct="1">
              <a:defRPr/>
            </a:pPr>
            <a:r>
              <a:rPr lang="en-US" u="sng" dirty="0" smtClean="0">
                <a:solidFill>
                  <a:schemeClr val="bg1"/>
                </a:solidFill>
                <a:effectLst>
                  <a:outerShdw blurRad="38100" dist="38100" dir="2700000" algn="tl">
                    <a:srgbClr val="000000">
                      <a:alpha val="43137"/>
                    </a:srgbClr>
                  </a:outerShdw>
                </a:effectLst>
              </a:rPr>
              <a:t>Taping (Field Process)</a:t>
            </a:r>
          </a:p>
        </p:txBody>
      </p:sp>
      <p:sp>
        <p:nvSpPr>
          <p:cNvPr id="185347" name="Rectangle 3"/>
          <p:cNvSpPr>
            <a:spLocks noGrp="1" noRot="1" noChangeArrowheads="1"/>
          </p:cNvSpPr>
          <p:nvPr>
            <p:ph type="body" idx="1"/>
          </p:nvPr>
        </p:nvSpPr>
        <p:spPr>
          <a:xfrm>
            <a:off x="0" y="1600200"/>
            <a:ext cx="9144000" cy="4953000"/>
          </a:xfrm>
        </p:spPr>
        <p:txBody>
          <a:bodyPr/>
          <a:lstStyle/>
          <a:p>
            <a:pPr marL="609600" indent="-609600" eaLnBrk="1" hangingPunct="1">
              <a:lnSpc>
                <a:spcPct val="90000"/>
              </a:lnSpc>
              <a:buFont typeface="Arial" charset="0"/>
              <a:buAutoNum type="arabicPeriod"/>
              <a:defRPr/>
            </a:pPr>
            <a:r>
              <a:rPr lang="en-US" sz="2800" dirty="0" smtClean="0">
                <a:solidFill>
                  <a:schemeClr val="bg1"/>
                </a:solidFill>
                <a:effectLst>
                  <a:outerShdw blurRad="38100" dist="38100" dir="2700000" algn="tl">
                    <a:srgbClr val="000000">
                      <a:alpha val="43137"/>
                    </a:srgbClr>
                  </a:outerShdw>
                </a:effectLst>
              </a:rPr>
              <a:t>The line to be taped should be marked at both ends</a:t>
            </a:r>
          </a:p>
          <a:p>
            <a:pPr marL="990600" lvl="1" indent="-533400" eaLnBrk="1" hangingPunct="1">
              <a:lnSpc>
                <a:spcPct val="90000"/>
              </a:lnSpc>
              <a:defRPr/>
            </a:pPr>
            <a:r>
              <a:rPr lang="en-US" sz="2400" dirty="0" smtClean="0">
                <a:solidFill>
                  <a:schemeClr val="bg1"/>
                </a:solidFill>
                <a:effectLst>
                  <a:outerShdw blurRad="38100" dist="38100" dir="2700000" algn="tl">
                    <a:srgbClr val="000000">
                      <a:alpha val="43137"/>
                    </a:srgbClr>
                  </a:outerShdw>
                </a:effectLst>
              </a:rPr>
              <a:t>Keeps measurement on line</a:t>
            </a:r>
          </a:p>
          <a:p>
            <a:pPr marL="990600" lvl="1" indent="-533400" eaLnBrk="1" hangingPunct="1">
              <a:lnSpc>
                <a:spcPct val="90000"/>
              </a:lnSpc>
              <a:defRPr/>
            </a:pPr>
            <a:r>
              <a:rPr lang="en-US" sz="2400" dirty="0" smtClean="0">
                <a:solidFill>
                  <a:schemeClr val="bg1"/>
                </a:solidFill>
                <a:effectLst>
                  <a:outerShdw blurRad="38100" dist="38100" dir="2700000" algn="tl">
                    <a:srgbClr val="000000">
                      <a:alpha val="43137"/>
                    </a:srgbClr>
                  </a:outerShdw>
                </a:effectLst>
              </a:rPr>
              <a:t>Rear chain person should keep the head chain person on line</a:t>
            </a:r>
          </a:p>
          <a:p>
            <a:pPr marL="990600" lvl="1" indent="-533400" eaLnBrk="1" hangingPunct="1">
              <a:lnSpc>
                <a:spcPct val="90000"/>
              </a:lnSpc>
              <a:defRPr/>
            </a:pPr>
            <a:r>
              <a:rPr lang="en-US" sz="2400" dirty="0" smtClean="0">
                <a:solidFill>
                  <a:schemeClr val="bg1"/>
                </a:solidFill>
                <a:effectLst>
                  <a:outerShdw blurRad="38100" dist="38100" dir="2700000" algn="tl">
                    <a:srgbClr val="000000">
                      <a:alpha val="43137"/>
                    </a:srgbClr>
                  </a:outerShdw>
                </a:effectLst>
              </a:rPr>
              <a:t>1’ of line error/100’ = 0.01’ error in length</a:t>
            </a:r>
          </a:p>
          <a:p>
            <a:pPr marL="609600" indent="-609600" eaLnBrk="1" hangingPunct="1">
              <a:lnSpc>
                <a:spcPct val="90000"/>
              </a:lnSpc>
              <a:buFont typeface="Arial" charset="0"/>
              <a:buAutoNum type="arabicPeriod"/>
              <a:defRPr/>
            </a:pPr>
            <a:r>
              <a:rPr lang="en-US" sz="2800" dirty="0" smtClean="0">
                <a:solidFill>
                  <a:schemeClr val="bg1"/>
                </a:solidFill>
                <a:effectLst>
                  <a:outerShdw blurRad="38100" dist="38100" dir="2700000" algn="tl">
                    <a:srgbClr val="000000">
                      <a:alpha val="43137"/>
                    </a:srgbClr>
                  </a:outerShdw>
                </a:effectLst>
              </a:rPr>
              <a:t>Applying Tension</a:t>
            </a:r>
          </a:p>
          <a:p>
            <a:pPr marL="990600" lvl="1" indent="-533400" eaLnBrk="1" hangingPunct="1">
              <a:lnSpc>
                <a:spcPct val="90000"/>
              </a:lnSpc>
              <a:defRPr/>
            </a:pPr>
            <a:r>
              <a:rPr lang="en-US" sz="2400" dirty="0" smtClean="0">
                <a:solidFill>
                  <a:schemeClr val="bg1"/>
                </a:solidFill>
                <a:effectLst>
                  <a:outerShdw blurRad="38100" dist="38100" dir="2700000" algn="tl">
                    <a:srgbClr val="000000">
                      <a:alpha val="43137"/>
                    </a:srgbClr>
                  </a:outerShdw>
                </a:effectLst>
              </a:rPr>
              <a:t>Rear chainman is anchor and should hold 100’ mark over point</a:t>
            </a:r>
          </a:p>
          <a:p>
            <a:pPr marL="1295400" lvl="2" indent="-381000" eaLnBrk="1" hangingPunct="1">
              <a:lnSpc>
                <a:spcPct val="90000"/>
              </a:lnSpc>
              <a:defRPr/>
            </a:pPr>
            <a:r>
              <a:rPr lang="en-US" sz="2000" dirty="0" smtClean="0">
                <a:solidFill>
                  <a:schemeClr val="bg1"/>
                </a:solidFill>
                <a:effectLst>
                  <a:outerShdw blurRad="38100" dist="38100" dir="2700000" algn="tl">
                    <a:srgbClr val="000000">
                      <a:alpha val="43137"/>
                    </a:srgbClr>
                  </a:outerShdw>
                </a:effectLst>
              </a:rPr>
              <a:t>Tension is applied by head chain person – normally 12 to 30 pounds of pull</a:t>
            </a:r>
          </a:p>
          <a:p>
            <a:pPr marL="1295400" lvl="2" indent="-381000" eaLnBrk="1" hangingPunct="1">
              <a:lnSpc>
                <a:spcPct val="90000"/>
              </a:lnSpc>
              <a:defRPr/>
            </a:pPr>
            <a:r>
              <a:rPr lang="en-US" sz="2000" dirty="0" smtClean="0">
                <a:solidFill>
                  <a:schemeClr val="bg1"/>
                </a:solidFill>
                <a:effectLst>
                  <a:outerShdw blurRad="38100" dist="38100" dir="2700000" algn="tl">
                    <a:srgbClr val="000000">
                      <a:alpha val="43137"/>
                    </a:srgbClr>
                  </a:outerShdw>
                </a:effectLst>
              </a:rPr>
              <a:t>Tapes are standardized at 12 lbs., but greater is utilized to compensate for sag</a:t>
            </a:r>
          </a:p>
        </p:txBody>
      </p:sp>
    </p:spTree>
    <p:extLst>
      <p:ext uri="{BB962C8B-B14F-4D97-AF65-F5344CB8AC3E}">
        <p14:creationId xmlns:p14="http://schemas.microsoft.com/office/powerpoint/2010/main" val="29525169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Picture1"/>
          <p:cNvPicPr>
            <a:picLocks noChangeAspect="1" noChangeArrowheads="1"/>
          </p:cNvPicPr>
          <p:nvPr/>
        </p:nvPicPr>
        <p:blipFill>
          <a:blip r:embed="rId2">
            <a:lum bright="-18000" contrast="-6000"/>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0" name="Rectangle 2"/>
          <p:cNvSpPr>
            <a:spLocks noGrp="1" noRot="1" noChangeArrowheads="1"/>
          </p:cNvSpPr>
          <p:nvPr>
            <p:ph type="title"/>
          </p:nvPr>
        </p:nvSpPr>
        <p:spPr/>
        <p:txBody>
          <a:bodyPr/>
          <a:lstStyle/>
          <a:p>
            <a:pPr>
              <a:defRPr/>
            </a:pPr>
            <a:r>
              <a:rPr lang="en-US" u="sng" dirty="0" smtClean="0">
                <a:solidFill>
                  <a:schemeClr val="bg1"/>
                </a:solidFill>
                <a:effectLst>
                  <a:outerShdw blurRad="38100" dist="38100" dir="2700000" algn="tl">
                    <a:srgbClr val="000000">
                      <a:alpha val="43137"/>
                    </a:srgbClr>
                  </a:outerShdw>
                </a:effectLst>
              </a:rPr>
              <a:t>Taping (Field Process)</a:t>
            </a:r>
          </a:p>
        </p:txBody>
      </p:sp>
      <p:sp>
        <p:nvSpPr>
          <p:cNvPr id="89091" name="Rectangle 3"/>
          <p:cNvSpPr>
            <a:spLocks noGrp="1" noRot="1" noChangeArrowheads="1"/>
          </p:cNvSpPr>
          <p:nvPr>
            <p:ph idx="1"/>
          </p:nvPr>
        </p:nvSpPr>
        <p:spPr>
          <a:xfrm>
            <a:off x="0" y="1600200"/>
            <a:ext cx="9144000" cy="4498975"/>
          </a:xfrm>
        </p:spPr>
        <p:txBody>
          <a:bodyPr/>
          <a:lstStyle/>
          <a:p>
            <a:pPr marL="609600" indent="-609600" eaLnBrk="1" hangingPunct="1">
              <a:buFont typeface="Arial" charset="0"/>
              <a:buAutoNum type="arabicPeriod" startAt="3"/>
              <a:defRPr/>
            </a:pPr>
            <a:r>
              <a:rPr lang="en-US" sz="2800" dirty="0" smtClean="0">
                <a:solidFill>
                  <a:schemeClr val="bg1"/>
                </a:solidFill>
                <a:effectLst/>
              </a:rPr>
              <a:t>Plumbing</a:t>
            </a:r>
          </a:p>
          <a:p>
            <a:pPr marL="990600" lvl="1" indent="-533400" eaLnBrk="1" hangingPunct="1">
              <a:defRPr/>
            </a:pPr>
            <a:r>
              <a:rPr lang="en-US" sz="2400" dirty="0" smtClean="0">
                <a:solidFill>
                  <a:schemeClr val="bg1"/>
                </a:solidFill>
                <a:effectLst/>
              </a:rPr>
              <a:t>One end of tape is raised to maintain a horizontal measuring plane. </a:t>
            </a:r>
            <a:r>
              <a:rPr lang="en-US" sz="2400" u="sng" dirty="0" smtClean="0">
                <a:solidFill>
                  <a:schemeClr val="bg1"/>
                </a:solidFill>
                <a:effectLst/>
              </a:rPr>
              <a:t>ONLY</a:t>
            </a:r>
            <a:r>
              <a:rPr lang="en-US" sz="2400" dirty="0" smtClean="0">
                <a:solidFill>
                  <a:schemeClr val="bg1"/>
                </a:solidFill>
                <a:effectLst/>
              </a:rPr>
              <a:t> one end is elevated</a:t>
            </a:r>
          </a:p>
          <a:p>
            <a:pPr marL="1371600" lvl="2" indent="-457200" eaLnBrk="1" hangingPunct="1">
              <a:defRPr/>
            </a:pPr>
            <a:r>
              <a:rPr lang="en-US" sz="2000" dirty="0" smtClean="0">
                <a:solidFill>
                  <a:schemeClr val="bg1"/>
                </a:solidFill>
                <a:effectLst/>
              </a:rPr>
              <a:t>This allows measurements to be made on uneven ground</a:t>
            </a:r>
          </a:p>
          <a:p>
            <a:pPr marL="1371600" lvl="2" indent="-457200" eaLnBrk="1" hangingPunct="1">
              <a:defRPr/>
            </a:pPr>
            <a:r>
              <a:rPr lang="en-US" sz="2000" dirty="0" smtClean="0">
                <a:solidFill>
                  <a:schemeClr val="bg1"/>
                </a:solidFill>
                <a:effectLst/>
              </a:rPr>
              <a:t>If a high spot exists in center, “break” tape by measuring to the top and then move forward to complete the distance</a:t>
            </a:r>
          </a:p>
          <a:p>
            <a:pPr marL="609600" indent="-609600">
              <a:defRPr/>
            </a:pPr>
            <a:endParaRPr lang="en-US" sz="2000" dirty="0" smtClean="0">
              <a:solidFill>
                <a:schemeClr val="bg1"/>
              </a:solidFill>
              <a:effectLst/>
            </a:endParaRPr>
          </a:p>
        </p:txBody>
      </p:sp>
    </p:spTree>
    <p:extLst>
      <p:ext uri="{BB962C8B-B14F-4D97-AF65-F5344CB8AC3E}">
        <p14:creationId xmlns:p14="http://schemas.microsoft.com/office/powerpoint/2010/main" val="527789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solidFill>
                  <a:schemeClr val="tx1"/>
                </a:solidFill>
                <a:effectLst>
                  <a:outerShdw blurRad="38100" dist="38100" dir="2700000" algn="tl">
                    <a:srgbClr val="000000">
                      <a:alpha val="43137"/>
                    </a:srgbClr>
                  </a:outerShdw>
                </a:effectLst>
              </a:rPr>
              <a:t>Taping (Field Process)</a:t>
            </a:r>
            <a:endParaRPr lang="en-US" dirty="0">
              <a:solidFill>
                <a:schemeClr val="tx1"/>
              </a:solidFill>
            </a:endParaRPr>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81000" y="1676400"/>
            <a:ext cx="8591550" cy="377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3614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a:effectLst>
                  <a:outerShdw blurRad="38100" dist="38100" dir="2700000" algn="tl">
                    <a:srgbClr val="000000">
                      <a:alpha val="43137"/>
                    </a:srgbClr>
                  </a:outerShdw>
                </a:effectLst>
              </a:rPr>
              <a:t>Slope Measurements:</a:t>
            </a:r>
            <a:r>
              <a:rPr lang="en-US" dirty="0"/>
              <a:t> </a:t>
            </a:r>
          </a:p>
        </p:txBody>
      </p:sp>
      <p:sp>
        <p:nvSpPr>
          <p:cNvPr id="3" name="Content Placeholder 2"/>
          <p:cNvSpPr>
            <a:spLocks noGrp="1"/>
          </p:cNvSpPr>
          <p:nvPr>
            <p:ph sz="half" idx="1"/>
          </p:nvPr>
        </p:nvSpPr>
        <p:spPr>
          <a:xfrm>
            <a:off x="304800" y="1447800"/>
            <a:ext cx="4194175" cy="4498975"/>
          </a:xfrm>
        </p:spPr>
        <p:txBody>
          <a:bodyPr/>
          <a:lstStyle/>
          <a:p>
            <a:r>
              <a:rPr lang="en-US" sz="2400" dirty="0"/>
              <a:t>Generally, measurements are made horizontally, but on even, often man-made slopes the distance can be measured directly on the slope, but the vertical or zenith angle must be obtained. </a:t>
            </a:r>
          </a:p>
          <a:p>
            <a:r>
              <a:rPr lang="en-US" sz="2400" dirty="0"/>
              <a:t>Horizontal Distance = (sin Zenith Angle) X (Slope Distance</a:t>
            </a:r>
            <a:r>
              <a:rPr lang="en-US" sz="2400" dirty="0" smtClean="0"/>
              <a:t>)</a:t>
            </a:r>
            <a:endParaRPr lang="en-US" sz="2400" dirty="0"/>
          </a:p>
          <a:p>
            <a:r>
              <a:rPr lang="en-US" sz="2400" dirty="0"/>
              <a:t>Horizontal Distance = (cos Vertical Angle) X (Slope Distance)</a:t>
            </a:r>
          </a:p>
          <a:p>
            <a:endParaRPr lang="en-US" sz="2400" dirty="0"/>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268150" y="1905000"/>
            <a:ext cx="4890635" cy="3405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2924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rrowheads="1"/>
          </p:cNvSpPr>
          <p:nvPr>
            <p:ph type="title"/>
          </p:nvPr>
        </p:nvSpPr>
        <p:spPr/>
        <p:txBody>
          <a:bodyPr/>
          <a:lstStyle/>
          <a:p>
            <a:pPr eaLnBrk="1" hangingPunct="1">
              <a:defRPr/>
            </a:pPr>
            <a:r>
              <a:rPr lang="en-US" u="sng" dirty="0">
                <a:effectLst>
                  <a:outerShdw blurRad="38100" dist="38100" dir="2700000" algn="tl">
                    <a:srgbClr val="000000">
                      <a:alpha val="43137"/>
                    </a:srgbClr>
                  </a:outerShdw>
                </a:effectLst>
              </a:rPr>
              <a:t>Stationing</a:t>
            </a:r>
            <a:r>
              <a:rPr lang="en-US" dirty="0">
                <a:effectLst>
                  <a:outerShdw blurRad="38100" dist="38100" dir="2700000" algn="tl">
                    <a:srgbClr val="000000">
                      <a:alpha val="43137"/>
                    </a:srgbClr>
                  </a:outerShdw>
                </a:effectLst>
              </a:rPr>
              <a:t>:</a:t>
            </a:r>
          </a:p>
        </p:txBody>
      </p:sp>
      <p:sp>
        <p:nvSpPr>
          <p:cNvPr id="188419" name="Rectangle 3"/>
          <p:cNvSpPr>
            <a:spLocks noGrp="1" noRot="1" noChangeArrowheads="1"/>
          </p:cNvSpPr>
          <p:nvPr>
            <p:ph type="body" idx="1"/>
          </p:nvPr>
        </p:nvSpPr>
        <p:spPr>
          <a:xfrm>
            <a:off x="0" y="1600200"/>
            <a:ext cx="9144000" cy="5257800"/>
          </a:xfrm>
        </p:spPr>
        <p:txBody>
          <a:bodyPr/>
          <a:lstStyle/>
          <a:p>
            <a:pPr eaLnBrk="1" hangingPunct="1">
              <a:defRPr/>
            </a:pPr>
            <a:r>
              <a:rPr lang="en-US" dirty="0">
                <a:effectLst>
                  <a:outerShdw blurRad="38100" dist="38100" dir="2700000" algn="tl">
                    <a:srgbClr val="000000">
                      <a:alpha val="43137"/>
                    </a:srgbClr>
                  </a:outerShdw>
                </a:effectLst>
              </a:rPr>
              <a:t>Starting point is 0+00 and each 100’ is one station </a:t>
            </a:r>
            <a:r>
              <a:rPr lang="en-US" dirty="0" smtClean="0">
                <a:effectLst>
                  <a:outerShdw blurRad="38100" dist="38100" dir="2700000" algn="tl">
                    <a:srgbClr val="000000">
                      <a:alpha val="43137"/>
                    </a:srgbClr>
                  </a:outerShdw>
                </a:effectLst>
                <a:sym typeface="Symbol" pitchFamily="18" charset="2"/>
              </a:rPr>
              <a:t>50’</a:t>
            </a: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from starting point is Station </a:t>
            </a:r>
            <a:r>
              <a:rPr lang="en-US" dirty="0" smtClean="0">
                <a:effectLst>
                  <a:outerShdw blurRad="38100" dist="38100" dir="2700000" algn="tl">
                    <a:srgbClr val="000000">
                      <a:alpha val="43137"/>
                    </a:srgbClr>
                  </a:outerShdw>
                </a:effectLst>
              </a:rPr>
              <a:t>0+50, 100’ = 1+00, 150’ = 1+50, 200’ = 2+00</a:t>
            </a:r>
          </a:p>
          <a:p>
            <a:pPr eaLnBrk="1" hangingPunct="1">
              <a:defRPr/>
            </a:pPr>
            <a:endParaRPr lang="en-US" dirty="0">
              <a:effectLst>
                <a:outerShdw blurRad="38100" dist="38100" dir="2700000" algn="tl">
                  <a:srgbClr val="000000">
                    <a:alpha val="43137"/>
                  </a:srgbClr>
                </a:outerShdw>
              </a:effectLst>
            </a:endParaRPr>
          </a:p>
          <a:p>
            <a:pPr eaLnBrk="1" hangingPunct="1">
              <a:defRPr/>
            </a:pPr>
            <a:r>
              <a:rPr lang="en-US" dirty="0">
                <a:effectLst>
                  <a:outerShdw blurRad="38100" dist="38100" dir="2700000" algn="tl">
                    <a:srgbClr val="000000">
                      <a:alpha val="43137"/>
                    </a:srgbClr>
                  </a:outerShdw>
                </a:effectLst>
              </a:rPr>
              <a:t>If distance is 857.23’ from starting point, it is expressed as Station </a:t>
            </a:r>
            <a:r>
              <a:rPr lang="en-US" dirty="0" smtClean="0">
                <a:effectLst>
                  <a:outerShdw blurRad="38100" dist="38100" dir="2700000" algn="tl">
                    <a:srgbClr val="000000">
                      <a:alpha val="43137"/>
                    </a:srgbClr>
                  </a:outerShdw>
                </a:effectLst>
              </a:rPr>
              <a:t>8+57.23, 1023.79 = 10+23.79, 10465.88 = 104+65.88</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34732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Chapter 4</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u="sng"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Chaining</a:t>
            </a:r>
          </a:p>
          <a:p>
            <a:r>
              <a:rPr lang="en-US" u="sng"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Discrepancy Ratio </a:t>
            </a:r>
            <a:r>
              <a:rPr lang="en-US" dirty="0" smtClean="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is found by taking the difference between the forward and backward measurements then dividing the difference by the mean or average of the forward and backward measurements. Once this is determined, the result is divided into the number 1 (reciprocal). This yields the Discrepancy Ratio.  </a:t>
            </a:r>
            <a:endParaRPr lang="en-US"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4</a:t>
            </a:r>
            <a:endParaRPr lang="en-US" dirty="0"/>
          </a:p>
        </p:txBody>
      </p:sp>
      <p:sp>
        <p:nvSpPr>
          <p:cNvPr id="3" name="Content Placeholder 2"/>
          <p:cNvSpPr>
            <a:spLocks noGrp="1"/>
          </p:cNvSpPr>
          <p:nvPr>
            <p:ph idx="1"/>
          </p:nvPr>
        </p:nvSpPr>
        <p:spPr/>
        <p:txBody>
          <a:bodyPr>
            <a:normAutofit/>
          </a:bodyPr>
          <a:lstStyle/>
          <a:p>
            <a:pPr>
              <a:buNone/>
            </a:pPr>
            <a:r>
              <a:rPr lang="en-US" dirty="0" smtClean="0"/>
              <a:t>				      </a:t>
            </a:r>
            <a:r>
              <a:rPr lang="en-US" u="sng" dirty="0" smtClean="0"/>
              <a:t>Chaining</a:t>
            </a:r>
          </a:p>
          <a:p>
            <a:r>
              <a:rPr lang="en-US" dirty="0" smtClean="0">
                <a:latin typeface="Tahoma" panose="020B0604030504040204" pitchFamily="34" charset="0"/>
                <a:ea typeface="Tahoma" panose="020B0604030504040204" pitchFamily="34" charset="0"/>
                <a:cs typeface="Tahoma" panose="020B0604030504040204" pitchFamily="34" charset="0"/>
              </a:rPr>
              <a:t>Example:</a:t>
            </a:r>
          </a:p>
          <a:p>
            <a:r>
              <a:rPr lang="en-US" dirty="0" smtClean="0">
                <a:latin typeface="Tahoma" panose="020B0604030504040204" pitchFamily="34" charset="0"/>
                <a:ea typeface="Tahoma" panose="020B0604030504040204" pitchFamily="34" charset="0"/>
                <a:cs typeface="Tahoma" panose="020B0604030504040204" pitchFamily="34" charset="0"/>
              </a:rPr>
              <a:t> (185.16 + 185.18) / 2 = 185.17 (mean)</a:t>
            </a:r>
          </a:p>
          <a:p>
            <a:r>
              <a:rPr lang="en-US" dirty="0" smtClean="0">
                <a:latin typeface="Tahoma" panose="020B0604030504040204" pitchFamily="34" charset="0"/>
                <a:ea typeface="Tahoma" panose="020B0604030504040204" pitchFamily="34" charset="0"/>
                <a:cs typeface="Tahoma" panose="020B0604030504040204" pitchFamily="34" charset="0"/>
              </a:rPr>
              <a:t>(185.16 – 185.18) / 185.17 = 0.000108009</a:t>
            </a:r>
          </a:p>
          <a:p>
            <a:r>
              <a:rPr lang="en-US" dirty="0" smtClean="0">
                <a:latin typeface="Tahoma" panose="020B0604030504040204" pitchFamily="34" charset="0"/>
                <a:ea typeface="Tahoma" panose="020B0604030504040204" pitchFamily="34" charset="0"/>
                <a:cs typeface="Tahoma" panose="020B0604030504040204" pitchFamily="34" charset="0"/>
              </a:rPr>
              <a:t>1 / 0.000108009 = 9258.5 </a:t>
            </a:r>
          </a:p>
          <a:p>
            <a:r>
              <a:rPr lang="en-US" dirty="0" smtClean="0">
                <a:latin typeface="Tahoma" panose="020B0604030504040204" pitchFamily="34" charset="0"/>
                <a:ea typeface="Tahoma" panose="020B0604030504040204" pitchFamily="34" charset="0"/>
                <a:cs typeface="Tahoma" panose="020B0604030504040204" pitchFamily="34" charset="0"/>
              </a:rPr>
              <a:t>Discrepancy Ratio = 1 / </a:t>
            </a:r>
            <a:r>
              <a:rPr lang="en-US" dirty="0" smtClean="0">
                <a:latin typeface="Tahoma" panose="020B0604030504040204" pitchFamily="34" charset="0"/>
                <a:ea typeface="Tahoma" panose="020B0604030504040204" pitchFamily="34" charset="0"/>
                <a:cs typeface="Tahoma" panose="020B0604030504040204" pitchFamily="34" charset="0"/>
              </a:rPr>
              <a:t>9300</a:t>
            </a:r>
            <a:endParaRPr lang="en-US" dirty="0" smtClean="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Compass">
  <a:themeElements>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fontScheme name="Compas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ompass">
  <a:themeElements>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fontScheme name="Compas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Compass">
  <a:themeElements>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fontScheme name="Compas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Compass">
  <a:themeElements>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fontScheme name="Compas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Compass">
  <a:themeElements>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fontScheme name="Compas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Compass">
  <a:themeElements>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fontScheme name="Compas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527</TotalTime>
  <Words>942</Words>
  <Application>Microsoft Office PowerPoint</Application>
  <PresentationFormat>On-screen Show (4:3)</PresentationFormat>
  <Paragraphs>112</Paragraphs>
  <Slides>23</Slides>
  <Notes>4</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23</vt:i4>
      </vt:variant>
    </vt:vector>
  </HeadingPairs>
  <TitlesOfParts>
    <vt:vector size="36" baseType="lpstr">
      <vt:lpstr>ＭＳ Ｐゴシック</vt:lpstr>
      <vt:lpstr>Arial</vt:lpstr>
      <vt:lpstr>Calibri</vt:lpstr>
      <vt:lpstr>Symbol</vt:lpstr>
      <vt:lpstr>Tahoma</vt:lpstr>
      <vt:lpstr>Times</vt:lpstr>
      <vt:lpstr>Wingdings</vt:lpstr>
      <vt:lpstr>1_Compass</vt:lpstr>
      <vt:lpstr>2_Compass</vt:lpstr>
      <vt:lpstr>3_Compass</vt:lpstr>
      <vt:lpstr>4_Compass</vt:lpstr>
      <vt:lpstr>5_Compass</vt:lpstr>
      <vt:lpstr>8_Compass</vt:lpstr>
      <vt:lpstr>Chapter 4</vt:lpstr>
      <vt:lpstr>Chapter 4</vt:lpstr>
      <vt:lpstr>PowerPoint Presentation</vt:lpstr>
      <vt:lpstr>PowerPoint Presentation</vt:lpstr>
      <vt:lpstr>PowerPoint Presentation</vt:lpstr>
      <vt:lpstr>PowerPoint Presentation</vt:lpstr>
      <vt:lpstr>PowerPoint Presentation</vt:lpstr>
      <vt:lpstr>Chapter 4</vt:lpstr>
      <vt:lpstr>Measurement of Distance</vt:lpstr>
      <vt:lpstr>Types of Chains and Tapes</vt:lpstr>
      <vt:lpstr>Types of Chains and Tapes</vt:lpstr>
      <vt:lpstr>Types of Chains and Tapes</vt:lpstr>
      <vt:lpstr>Modern Chains</vt:lpstr>
      <vt:lpstr>Reading Surveying Steel Chain</vt:lpstr>
      <vt:lpstr>Reading A Cut Chain</vt:lpstr>
      <vt:lpstr>Reading An Add Chain</vt:lpstr>
      <vt:lpstr>Taping (Field Process)</vt:lpstr>
      <vt:lpstr>Taping (Field Process)</vt:lpstr>
      <vt:lpstr>Taping (Field Process)</vt:lpstr>
      <vt:lpstr>Slope Measurements: </vt:lpstr>
      <vt:lpstr>Stationing:</vt:lpstr>
      <vt:lpstr>Chapter 4</vt:lpstr>
      <vt:lpstr>Chapter 4</vt:lpstr>
    </vt:vector>
  </TitlesOfParts>
  <Company>Indiana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dc:title>
  <dc:creator>jeckerle</dc:creator>
  <cp:lastModifiedBy>Brent MacDonald</cp:lastModifiedBy>
  <cp:revision>57</cp:revision>
  <dcterms:created xsi:type="dcterms:W3CDTF">2013-08-21T20:40:33Z</dcterms:created>
  <dcterms:modified xsi:type="dcterms:W3CDTF">2017-03-27T18:50:26Z</dcterms:modified>
</cp:coreProperties>
</file>